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4044" r:id="rId1"/>
    <p:sldMasterId id="2147484064" r:id="rId2"/>
  </p:sldMasterIdLst>
  <p:notesMasterIdLst>
    <p:notesMasterId r:id="rId31"/>
  </p:notesMasterIdLst>
  <p:sldIdLst>
    <p:sldId id="256" r:id="rId3"/>
    <p:sldId id="287" r:id="rId4"/>
    <p:sldId id="288" r:id="rId5"/>
    <p:sldId id="289" r:id="rId6"/>
    <p:sldId id="290" r:id="rId7"/>
    <p:sldId id="292" r:id="rId8"/>
    <p:sldId id="293" r:id="rId9"/>
    <p:sldId id="294" r:id="rId10"/>
    <p:sldId id="273" r:id="rId11"/>
    <p:sldId id="296" r:id="rId12"/>
    <p:sldId id="266" r:id="rId13"/>
    <p:sldId id="297" r:id="rId14"/>
    <p:sldId id="299" r:id="rId15"/>
    <p:sldId id="285" r:id="rId16"/>
    <p:sldId id="267" r:id="rId17"/>
    <p:sldId id="300" r:id="rId18"/>
    <p:sldId id="268" r:id="rId19"/>
    <p:sldId id="276" r:id="rId20"/>
    <p:sldId id="307" r:id="rId21"/>
    <p:sldId id="305" r:id="rId22"/>
    <p:sldId id="301" r:id="rId23"/>
    <p:sldId id="309" r:id="rId24"/>
    <p:sldId id="282" r:id="rId25"/>
    <p:sldId id="310" r:id="rId26"/>
    <p:sldId id="284" r:id="rId27"/>
    <p:sldId id="278" r:id="rId28"/>
    <p:sldId id="286" r:id="rId29"/>
    <p:sldId id="302" r:id="rId30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Wingdings 3" panose="05040102010807070707" pitchFamily="18" charset="2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FEBE5-B096-63CF-4EE8-CEC296C97F6D}" v="13" dt="2019-12-10T00:37:45.991"/>
    <p1510:client id="{764567CC-85F1-304C-8B58-CC072F2E185E}" v="177" dt="2019-12-10T00:38:40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0.fntdata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C0600-CDE7-5243-A8F8-B8456D5151A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355E4A-65D4-C041-A2A3-D33EAF24EEAE}">
      <dgm:prSet custT="1"/>
      <dgm:spPr>
        <a:ln>
          <a:noFill/>
        </a:ln>
      </dgm:spPr>
      <dgm:t>
        <a:bodyPr/>
        <a:lstStyle/>
        <a:p>
          <a:r>
            <a:rPr lang="en-US" sz="2800" b="0" i="0">
              <a:solidFill>
                <a:schemeClr val="tx1"/>
              </a:solidFill>
              <a:latin typeface="Algerian" pitchFamily="82" charset="77"/>
            </a:rPr>
            <a:t>New York Times Data Analysis </a:t>
          </a:r>
        </a:p>
        <a:p>
          <a:r>
            <a:rPr lang="en-US" sz="2800" b="0" i="0">
              <a:solidFill>
                <a:schemeClr val="tx1"/>
              </a:solidFill>
              <a:latin typeface="Algerian" pitchFamily="82" charset="77"/>
            </a:rPr>
            <a:t>Using HIVE</a:t>
          </a:r>
          <a:endParaRPr lang="en-US" sz="2800">
            <a:solidFill>
              <a:schemeClr val="tx1"/>
            </a:solidFill>
            <a:latin typeface="Algerian" pitchFamily="82" charset="77"/>
          </a:endParaRPr>
        </a:p>
      </dgm:t>
    </dgm:pt>
    <dgm:pt modelId="{3076E2D5-51C1-4E48-A26C-57CF3396AAF5}" type="parTrans" cxnId="{10F45494-D30F-4748-AFD9-E048FDABC967}">
      <dgm:prSet/>
      <dgm:spPr/>
      <dgm:t>
        <a:bodyPr/>
        <a:lstStyle/>
        <a:p>
          <a:endParaRPr lang="en-US"/>
        </a:p>
      </dgm:t>
    </dgm:pt>
    <dgm:pt modelId="{3CB4323C-9658-1241-80D2-D5C6A71CDB66}" type="sibTrans" cxnId="{10F45494-D30F-4748-AFD9-E048FDABC967}">
      <dgm:prSet/>
      <dgm:spPr/>
      <dgm:t>
        <a:bodyPr/>
        <a:lstStyle/>
        <a:p>
          <a:endParaRPr lang="en-US"/>
        </a:p>
      </dgm:t>
    </dgm:pt>
    <dgm:pt modelId="{2D3B9B2C-0B8B-FD4B-90A0-F7B28066145C}" type="pres">
      <dgm:prSet presAssocID="{F0CC0600-CDE7-5243-A8F8-B8456D5151A1}" presName="linear" presStyleCnt="0">
        <dgm:presLayoutVars>
          <dgm:animLvl val="lvl"/>
          <dgm:resizeHandles val="exact"/>
        </dgm:presLayoutVars>
      </dgm:prSet>
      <dgm:spPr/>
    </dgm:pt>
    <dgm:pt modelId="{439CBC65-66F5-2E4D-A49E-47B5FF16F735}" type="pres">
      <dgm:prSet presAssocID="{F0355E4A-65D4-C041-A2A3-D33EAF24EEA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A0F8D1A-8712-C148-B64F-C8CC694545DC}" type="presOf" srcId="{F0355E4A-65D4-C041-A2A3-D33EAF24EEAE}" destId="{439CBC65-66F5-2E4D-A49E-47B5FF16F735}" srcOrd="0" destOrd="0" presId="urn:microsoft.com/office/officeart/2005/8/layout/vList2"/>
    <dgm:cxn modelId="{10F45494-D30F-4748-AFD9-E048FDABC967}" srcId="{F0CC0600-CDE7-5243-A8F8-B8456D5151A1}" destId="{F0355E4A-65D4-C041-A2A3-D33EAF24EEAE}" srcOrd="0" destOrd="0" parTransId="{3076E2D5-51C1-4E48-A26C-57CF3396AAF5}" sibTransId="{3CB4323C-9658-1241-80D2-D5C6A71CDB66}"/>
    <dgm:cxn modelId="{26FD08C1-2EEE-6E47-9F36-7F71381CD82C}" type="presOf" srcId="{F0CC0600-CDE7-5243-A8F8-B8456D5151A1}" destId="{2D3B9B2C-0B8B-FD4B-90A0-F7B28066145C}" srcOrd="0" destOrd="0" presId="urn:microsoft.com/office/officeart/2005/8/layout/vList2"/>
    <dgm:cxn modelId="{974BF420-204B-1C4B-A0F3-75445AA13545}" type="presParOf" srcId="{2D3B9B2C-0B8B-FD4B-90A0-F7B28066145C}" destId="{439CBC65-66F5-2E4D-A49E-47B5FF16F7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D11FB4-5322-4554-9E17-70AB599E1D0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658C76B-0FBC-4739-8767-3E643AB20D1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Large number of readers</a:t>
          </a:r>
        </a:p>
      </dgm:t>
    </dgm:pt>
    <dgm:pt modelId="{0BC2DA50-B18D-4D93-99DA-E8EF771B8916}" type="parTrans" cxnId="{67D80793-B592-48D5-BD0C-C8E3B7AD7B37}">
      <dgm:prSet/>
      <dgm:spPr/>
      <dgm:t>
        <a:bodyPr/>
        <a:lstStyle/>
        <a:p>
          <a:endParaRPr lang="en-US"/>
        </a:p>
      </dgm:t>
    </dgm:pt>
    <dgm:pt modelId="{E6C3D163-D1F5-42D3-9BEE-9EA08966308C}" type="sibTrans" cxnId="{67D80793-B592-48D5-BD0C-C8E3B7AD7B3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AC6C21-1524-46AC-875F-74A17974A6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Shapes public opinion </a:t>
          </a:r>
        </a:p>
      </dgm:t>
    </dgm:pt>
    <dgm:pt modelId="{0C3861D1-7B28-4804-BB97-20467E0F072A}" type="parTrans" cxnId="{AF2D22B8-3BDA-4997-B643-D29108124FEE}">
      <dgm:prSet/>
      <dgm:spPr/>
      <dgm:t>
        <a:bodyPr/>
        <a:lstStyle/>
        <a:p>
          <a:endParaRPr lang="en-US"/>
        </a:p>
      </dgm:t>
    </dgm:pt>
    <dgm:pt modelId="{BE6E8751-24D2-495D-8219-DE7EAD2F0DDB}" type="sibTrans" cxnId="{AF2D22B8-3BDA-4997-B643-D29108124F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1EE7FA-97AB-4F1E-9934-23C3307E70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Outlook on current affairs </a:t>
          </a:r>
        </a:p>
      </dgm:t>
    </dgm:pt>
    <dgm:pt modelId="{67993299-B702-49D3-A20E-D06A7960E60E}" type="parTrans" cxnId="{78A7C945-5DFB-4099-B700-720F6EC4A980}">
      <dgm:prSet/>
      <dgm:spPr/>
      <dgm:t>
        <a:bodyPr/>
        <a:lstStyle/>
        <a:p>
          <a:endParaRPr lang="en-US"/>
        </a:p>
      </dgm:t>
    </dgm:pt>
    <dgm:pt modelId="{E2BEC3C4-C4C1-4D63-AE9C-77B90955D966}" type="sibTrans" cxnId="{78A7C945-5DFB-4099-B700-720F6EC4A9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9E382B-47BF-44E4-A031-058B169D7E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Sets the tone of the public discourse</a:t>
          </a:r>
        </a:p>
      </dgm:t>
    </dgm:pt>
    <dgm:pt modelId="{FF19EF45-B343-4B08-ADD9-4B3EC2AE0D48}" type="parTrans" cxnId="{78706816-1721-47A9-84F8-42FC20ACFCAC}">
      <dgm:prSet/>
      <dgm:spPr/>
      <dgm:t>
        <a:bodyPr/>
        <a:lstStyle/>
        <a:p>
          <a:endParaRPr lang="en-US"/>
        </a:p>
      </dgm:t>
    </dgm:pt>
    <dgm:pt modelId="{765FFD7A-05AD-427E-8898-FF1F65405FCA}" type="sibTrans" cxnId="{78706816-1721-47A9-84F8-42FC20ACFCA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DE6D8C-960E-4A01-903C-2A43568CE8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Comments sections give insights to readers’ opinions on the subject matter of the articles</a:t>
          </a:r>
        </a:p>
      </dgm:t>
    </dgm:pt>
    <dgm:pt modelId="{E36BABCA-1052-423B-A7F2-04792CF61352}" type="parTrans" cxnId="{D17A5007-499C-4225-AE2C-7CECE1512C48}">
      <dgm:prSet/>
      <dgm:spPr/>
      <dgm:t>
        <a:bodyPr/>
        <a:lstStyle/>
        <a:p>
          <a:endParaRPr lang="en-US"/>
        </a:p>
      </dgm:t>
    </dgm:pt>
    <dgm:pt modelId="{CBAB9C40-7722-4761-8DA3-9C8D220EE06A}" type="sibTrans" cxnId="{D17A5007-499C-4225-AE2C-7CECE1512C48}">
      <dgm:prSet/>
      <dgm:spPr/>
      <dgm:t>
        <a:bodyPr/>
        <a:lstStyle/>
        <a:p>
          <a:endParaRPr lang="en-US"/>
        </a:p>
      </dgm:t>
    </dgm:pt>
    <dgm:pt modelId="{9918E583-65BE-4B70-B5CD-431D1C9F28D2}" type="pres">
      <dgm:prSet presAssocID="{EFD11FB4-5322-4554-9E17-70AB599E1D07}" presName="root" presStyleCnt="0">
        <dgm:presLayoutVars>
          <dgm:dir/>
          <dgm:resizeHandles val="exact"/>
        </dgm:presLayoutVars>
      </dgm:prSet>
      <dgm:spPr/>
    </dgm:pt>
    <dgm:pt modelId="{0A194E48-BBB9-4B01-B042-C861E056A7F4}" type="pres">
      <dgm:prSet presAssocID="{EFD11FB4-5322-4554-9E17-70AB599E1D07}" presName="container" presStyleCnt="0">
        <dgm:presLayoutVars>
          <dgm:dir/>
          <dgm:resizeHandles val="exact"/>
        </dgm:presLayoutVars>
      </dgm:prSet>
      <dgm:spPr/>
    </dgm:pt>
    <dgm:pt modelId="{1217351F-285E-4BC6-8D36-B965C2EF94C3}" type="pres">
      <dgm:prSet presAssocID="{9658C76B-0FBC-4739-8767-3E643AB20D15}" presName="compNode" presStyleCnt="0"/>
      <dgm:spPr/>
    </dgm:pt>
    <dgm:pt modelId="{04B46F2F-6121-4A12-BC1B-CB26B1A1C86F}" type="pres">
      <dgm:prSet presAssocID="{9658C76B-0FBC-4739-8767-3E643AB20D15}" presName="iconBgRect" presStyleLbl="bgShp" presStyleIdx="0" presStyleCnt="5"/>
      <dgm:spPr/>
    </dgm:pt>
    <dgm:pt modelId="{CFF8120F-07E8-4541-990C-E2A91EDF069A}" type="pres">
      <dgm:prSet presAssocID="{9658C76B-0FBC-4739-8767-3E643AB20D1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0B446C2-3D8F-4B49-B2AF-60B3458A551A}" type="pres">
      <dgm:prSet presAssocID="{9658C76B-0FBC-4739-8767-3E643AB20D15}" presName="spaceRect" presStyleCnt="0"/>
      <dgm:spPr/>
    </dgm:pt>
    <dgm:pt modelId="{B1A324A8-C6E1-4892-AC29-8EBF13B3781E}" type="pres">
      <dgm:prSet presAssocID="{9658C76B-0FBC-4739-8767-3E643AB20D15}" presName="textRect" presStyleLbl="revTx" presStyleIdx="0" presStyleCnt="5">
        <dgm:presLayoutVars>
          <dgm:chMax val="1"/>
          <dgm:chPref val="1"/>
        </dgm:presLayoutVars>
      </dgm:prSet>
      <dgm:spPr/>
    </dgm:pt>
    <dgm:pt modelId="{D756A19F-DC55-40B5-94AF-A8A7D6B5DFA8}" type="pres">
      <dgm:prSet presAssocID="{E6C3D163-D1F5-42D3-9BEE-9EA08966308C}" presName="sibTrans" presStyleLbl="sibTrans2D1" presStyleIdx="0" presStyleCnt="0"/>
      <dgm:spPr/>
    </dgm:pt>
    <dgm:pt modelId="{8524341C-0817-4DD4-A3E1-BB638EC23C66}" type="pres">
      <dgm:prSet presAssocID="{01AC6C21-1524-46AC-875F-74A17974A696}" presName="compNode" presStyleCnt="0"/>
      <dgm:spPr/>
    </dgm:pt>
    <dgm:pt modelId="{3DEDA0D5-73BA-4205-B1A2-2265BF318C09}" type="pres">
      <dgm:prSet presAssocID="{01AC6C21-1524-46AC-875F-74A17974A696}" presName="iconBgRect" presStyleLbl="bgShp" presStyleIdx="1" presStyleCnt="5"/>
      <dgm:spPr/>
    </dgm:pt>
    <dgm:pt modelId="{0FF72E4A-B56A-4B2C-9B15-297EE2B7B7E6}" type="pres">
      <dgm:prSet presAssocID="{01AC6C21-1524-46AC-875F-74A17974A69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81427EF5-4300-4AF3-AC5D-BD8569D46CCA}" type="pres">
      <dgm:prSet presAssocID="{01AC6C21-1524-46AC-875F-74A17974A696}" presName="spaceRect" presStyleCnt="0"/>
      <dgm:spPr/>
    </dgm:pt>
    <dgm:pt modelId="{1D1637ED-D1CC-4308-ADB6-0C7D2FB8C8CB}" type="pres">
      <dgm:prSet presAssocID="{01AC6C21-1524-46AC-875F-74A17974A696}" presName="textRect" presStyleLbl="revTx" presStyleIdx="1" presStyleCnt="5">
        <dgm:presLayoutVars>
          <dgm:chMax val="1"/>
          <dgm:chPref val="1"/>
        </dgm:presLayoutVars>
      </dgm:prSet>
      <dgm:spPr/>
    </dgm:pt>
    <dgm:pt modelId="{2A66BC8E-0079-4E2D-AC71-9FCD36D0E1FF}" type="pres">
      <dgm:prSet presAssocID="{BE6E8751-24D2-495D-8219-DE7EAD2F0DDB}" presName="sibTrans" presStyleLbl="sibTrans2D1" presStyleIdx="0" presStyleCnt="0"/>
      <dgm:spPr/>
    </dgm:pt>
    <dgm:pt modelId="{E920EA75-1B1D-4454-BB3F-8867511BE849}" type="pres">
      <dgm:prSet presAssocID="{711EE7FA-97AB-4F1E-9934-23C3307E7014}" presName="compNode" presStyleCnt="0"/>
      <dgm:spPr/>
    </dgm:pt>
    <dgm:pt modelId="{8A0137D2-A7F3-49BD-8183-77A72357BD8C}" type="pres">
      <dgm:prSet presAssocID="{711EE7FA-97AB-4F1E-9934-23C3307E7014}" presName="iconBgRect" presStyleLbl="bgShp" presStyleIdx="2" presStyleCnt="5"/>
      <dgm:spPr/>
    </dgm:pt>
    <dgm:pt modelId="{FA24D61B-4532-4A9F-96CD-D52CB2D21E62}" type="pres">
      <dgm:prSet presAssocID="{711EE7FA-97AB-4F1E-9934-23C3307E701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8A496F9-60BA-4332-BD30-9AB6113EF445}" type="pres">
      <dgm:prSet presAssocID="{711EE7FA-97AB-4F1E-9934-23C3307E7014}" presName="spaceRect" presStyleCnt="0"/>
      <dgm:spPr/>
    </dgm:pt>
    <dgm:pt modelId="{E53E1816-D0E9-49AB-8CD5-1FAC63C27C82}" type="pres">
      <dgm:prSet presAssocID="{711EE7FA-97AB-4F1E-9934-23C3307E7014}" presName="textRect" presStyleLbl="revTx" presStyleIdx="2" presStyleCnt="5">
        <dgm:presLayoutVars>
          <dgm:chMax val="1"/>
          <dgm:chPref val="1"/>
        </dgm:presLayoutVars>
      </dgm:prSet>
      <dgm:spPr/>
    </dgm:pt>
    <dgm:pt modelId="{94F310FB-793D-42B2-8FED-FAC46561BE04}" type="pres">
      <dgm:prSet presAssocID="{E2BEC3C4-C4C1-4D63-AE9C-77B90955D966}" presName="sibTrans" presStyleLbl="sibTrans2D1" presStyleIdx="0" presStyleCnt="0"/>
      <dgm:spPr/>
    </dgm:pt>
    <dgm:pt modelId="{A8DA4ABB-6079-4DB0-B54E-F9AFE62B54B1}" type="pres">
      <dgm:prSet presAssocID="{729E382B-47BF-44E4-A031-058B169D7E50}" presName="compNode" presStyleCnt="0"/>
      <dgm:spPr/>
    </dgm:pt>
    <dgm:pt modelId="{1C326F9A-86FA-4CC7-81A9-572C2202CFE4}" type="pres">
      <dgm:prSet presAssocID="{729E382B-47BF-44E4-A031-058B169D7E50}" presName="iconBgRect" presStyleLbl="bgShp" presStyleIdx="3" presStyleCnt="5"/>
      <dgm:spPr/>
    </dgm:pt>
    <dgm:pt modelId="{091A32B7-5589-4C16-9D44-78F3AA5C60E8}" type="pres">
      <dgm:prSet presAssocID="{729E382B-47BF-44E4-A031-058B169D7E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20C17C50-FAA4-4BE2-9072-215A048EA19D}" type="pres">
      <dgm:prSet presAssocID="{729E382B-47BF-44E4-A031-058B169D7E50}" presName="spaceRect" presStyleCnt="0"/>
      <dgm:spPr/>
    </dgm:pt>
    <dgm:pt modelId="{8DAC7CCE-ED10-4C11-8341-20C534DE220C}" type="pres">
      <dgm:prSet presAssocID="{729E382B-47BF-44E4-A031-058B169D7E50}" presName="textRect" presStyleLbl="revTx" presStyleIdx="3" presStyleCnt="5">
        <dgm:presLayoutVars>
          <dgm:chMax val="1"/>
          <dgm:chPref val="1"/>
        </dgm:presLayoutVars>
      </dgm:prSet>
      <dgm:spPr/>
    </dgm:pt>
    <dgm:pt modelId="{8627A54F-C348-4C2A-ADFC-13BC00ADC1E8}" type="pres">
      <dgm:prSet presAssocID="{765FFD7A-05AD-427E-8898-FF1F65405FCA}" presName="sibTrans" presStyleLbl="sibTrans2D1" presStyleIdx="0" presStyleCnt="0"/>
      <dgm:spPr/>
    </dgm:pt>
    <dgm:pt modelId="{55E983AD-CB6D-4654-A469-F6708D5B0962}" type="pres">
      <dgm:prSet presAssocID="{F6DE6D8C-960E-4A01-903C-2A43568CE869}" presName="compNode" presStyleCnt="0"/>
      <dgm:spPr/>
    </dgm:pt>
    <dgm:pt modelId="{A2AAAA6B-AED9-48CF-82D2-C53C98CED4CE}" type="pres">
      <dgm:prSet presAssocID="{F6DE6D8C-960E-4A01-903C-2A43568CE869}" presName="iconBgRect" presStyleLbl="bgShp" presStyleIdx="4" presStyleCnt="5"/>
      <dgm:spPr/>
    </dgm:pt>
    <dgm:pt modelId="{59ADD33E-5C7C-4973-9B85-D568AE574FB2}" type="pres">
      <dgm:prSet presAssocID="{F6DE6D8C-960E-4A01-903C-2A43568CE86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1AADC8B2-0FD0-4F37-A189-08B4E0D8FCA1}" type="pres">
      <dgm:prSet presAssocID="{F6DE6D8C-960E-4A01-903C-2A43568CE869}" presName="spaceRect" presStyleCnt="0"/>
      <dgm:spPr/>
    </dgm:pt>
    <dgm:pt modelId="{C7D6E081-4C11-4992-9A18-43B57246313A}" type="pres">
      <dgm:prSet presAssocID="{F6DE6D8C-960E-4A01-903C-2A43568CE869}" presName="textRect" presStyleLbl="revTx" presStyleIdx="4" presStyleCnt="5" custScaleX="143751" custLinFactNeighborX="18211" custLinFactNeighborY="4100">
        <dgm:presLayoutVars>
          <dgm:chMax val="1"/>
          <dgm:chPref val="1"/>
        </dgm:presLayoutVars>
      </dgm:prSet>
      <dgm:spPr/>
    </dgm:pt>
  </dgm:ptLst>
  <dgm:cxnLst>
    <dgm:cxn modelId="{D17A5007-499C-4225-AE2C-7CECE1512C48}" srcId="{EFD11FB4-5322-4554-9E17-70AB599E1D07}" destId="{F6DE6D8C-960E-4A01-903C-2A43568CE869}" srcOrd="4" destOrd="0" parTransId="{E36BABCA-1052-423B-A7F2-04792CF61352}" sibTransId="{CBAB9C40-7722-4761-8DA3-9C8D220EE06A}"/>
    <dgm:cxn modelId="{05AF020B-4D69-473B-A8A4-99CF4E2E128D}" type="presOf" srcId="{01AC6C21-1524-46AC-875F-74A17974A696}" destId="{1D1637ED-D1CC-4308-ADB6-0C7D2FB8C8CB}" srcOrd="0" destOrd="0" presId="urn:microsoft.com/office/officeart/2018/2/layout/IconCircleList"/>
    <dgm:cxn modelId="{DB0DCA0C-D02C-47BE-A0F0-A58DF03984A8}" type="presOf" srcId="{EFD11FB4-5322-4554-9E17-70AB599E1D07}" destId="{9918E583-65BE-4B70-B5CD-431D1C9F28D2}" srcOrd="0" destOrd="0" presId="urn:microsoft.com/office/officeart/2018/2/layout/IconCircleList"/>
    <dgm:cxn modelId="{78706816-1721-47A9-84F8-42FC20ACFCAC}" srcId="{EFD11FB4-5322-4554-9E17-70AB599E1D07}" destId="{729E382B-47BF-44E4-A031-058B169D7E50}" srcOrd="3" destOrd="0" parTransId="{FF19EF45-B343-4B08-ADD9-4B3EC2AE0D48}" sibTransId="{765FFD7A-05AD-427E-8898-FF1F65405FCA}"/>
    <dgm:cxn modelId="{6C27C160-4913-41AF-855F-7DC4D415675C}" type="presOf" srcId="{BE6E8751-24D2-495D-8219-DE7EAD2F0DDB}" destId="{2A66BC8E-0079-4E2D-AC71-9FCD36D0E1FF}" srcOrd="0" destOrd="0" presId="urn:microsoft.com/office/officeart/2018/2/layout/IconCircleList"/>
    <dgm:cxn modelId="{78A7C945-5DFB-4099-B700-720F6EC4A980}" srcId="{EFD11FB4-5322-4554-9E17-70AB599E1D07}" destId="{711EE7FA-97AB-4F1E-9934-23C3307E7014}" srcOrd="2" destOrd="0" parTransId="{67993299-B702-49D3-A20E-D06A7960E60E}" sibTransId="{E2BEC3C4-C4C1-4D63-AE9C-77B90955D966}"/>
    <dgm:cxn modelId="{2DEBF157-25D7-4A66-BF45-3483B7684E08}" type="presOf" srcId="{E2BEC3C4-C4C1-4D63-AE9C-77B90955D966}" destId="{94F310FB-793D-42B2-8FED-FAC46561BE04}" srcOrd="0" destOrd="0" presId="urn:microsoft.com/office/officeart/2018/2/layout/IconCircleList"/>
    <dgm:cxn modelId="{11049A78-3704-453A-82DC-E006454117FE}" type="presOf" srcId="{711EE7FA-97AB-4F1E-9934-23C3307E7014}" destId="{E53E1816-D0E9-49AB-8CD5-1FAC63C27C82}" srcOrd="0" destOrd="0" presId="urn:microsoft.com/office/officeart/2018/2/layout/IconCircleList"/>
    <dgm:cxn modelId="{F328468B-607D-4155-851B-BA9245CB5CED}" type="presOf" srcId="{9658C76B-0FBC-4739-8767-3E643AB20D15}" destId="{B1A324A8-C6E1-4892-AC29-8EBF13B3781E}" srcOrd="0" destOrd="0" presId="urn:microsoft.com/office/officeart/2018/2/layout/IconCircleList"/>
    <dgm:cxn modelId="{67D80793-B592-48D5-BD0C-C8E3B7AD7B37}" srcId="{EFD11FB4-5322-4554-9E17-70AB599E1D07}" destId="{9658C76B-0FBC-4739-8767-3E643AB20D15}" srcOrd="0" destOrd="0" parTransId="{0BC2DA50-B18D-4D93-99DA-E8EF771B8916}" sibTransId="{E6C3D163-D1F5-42D3-9BEE-9EA08966308C}"/>
    <dgm:cxn modelId="{70AB5BAC-FACF-4FF4-97C3-5F3896AD2F53}" type="presOf" srcId="{E6C3D163-D1F5-42D3-9BEE-9EA08966308C}" destId="{D756A19F-DC55-40B5-94AF-A8A7D6B5DFA8}" srcOrd="0" destOrd="0" presId="urn:microsoft.com/office/officeart/2018/2/layout/IconCircleList"/>
    <dgm:cxn modelId="{AF2D22B8-3BDA-4997-B643-D29108124FEE}" srcId="{EFD11FB4-5322-4554-9E17-70AB599E1D07}" destId="{01AC6C21-1524-46AC-875F-74A17974A696}" srcOrd="1" destOrd="0" parTransId="{0C3861D1-7B28-4804-BB97-20467E0F072A}" sibTransId="{BE6E8751-24D2-495D-8219-DE7EAD2F0DDB}"/>
    <dgm:cxn modelId="{42BC89D4-5EEB-4D9D-9D10-59CCAC5E5896}" type="presOf" srcId="{729E382B-47BF-44E4-A031-058B169D7E50}" destId="{8DAC7CCE-ED10-4C11-8341-20C534DE220C}" srcOrd="0" destOrd="0" presId="urn:microsoft.com/office/officeart/2018/2/layout/IconCircleList"/>
    <dgm:cxn modelId="{1988C7E3-DE1D-45E5-B404-664B2EF5D507}" type="presOf" srcId="{765FFD7A-05AD-427E-8898-FF1F65405FCA}" destId="{8627A54F-C348-4C2A-ADFC-13BC00ADC1E8}" srcOrd="0" destOrd="0" presId="urn:microsoft.com/office/officeart/2018/2/layout/IconCircleList"/>
    <dgm:cxn modelId="{2AFC8FE6-B9D7-4F81-8B47-46C89EADB01B}" type="presOf" srcId="{F6DE6D8C-960E-4A01-903C-2A43568CE869}" destId="{C7D6E081-4C11-4992-9A18-43B57246313A}" srcOrd="0" destOrd="0" presId="urn:microsoft.com/office/officeart/2018/2/layout/IconCircleList"/>
    <dgm:cxn modelId="{6A28476A-BCCE-465D-9E8B-54B28484C153}" type="presParOf" srcId="{9918E583-65BE-4B70-B5CD-431D1C9F28D2}" destId="{0A194E48-BBB9-4B01-B042-C861E056A7F4}" srcOrd="0" destOrd="0" presId="urn:microsoft.com/office/officeart/2018/2/layout/IconCircleList"/>
    <dgm:cxn modelId="{823F0595-FD56-4BC2-B0DA-D9F13C88F487}" type="presParOf" srcId="{0A194E48-BBB9-4B01-B042-C861E056A7F4}" destId="{1217351F-285E-4BC6-8D36-B965C2EF94C3}" srcOrd="0" destOrd="0" presId="urn:microsoft.com/office/officeart/2018/2/layout/IconCircleList"/>
    <dgm:cxn modelId="{33FF790F-13F4-4B63-B405-866C35865686}" type="presParOf" srcId="{1217351F-285E-4BC6-8D36-B965C2EF94C3}" destId="{04B46F2F-6121-4A12-BC1B-CB26B1A1C86F}" srcOrd="0" destOrd="0" presId="urn:microsoft.com/office/officeart/2018/2/layout/IconCircleList"/>
    <dgm:cxn modelId="{6A1F0195-1FE9-4FBB-B083-E3D9FAFA9B57}" type="presParOf" srcId="{1217351F-285E-4BC6-8D36-B965C2EF94C3}" destId="{CFF8120F-07E8-4541-990C-E2A91EDF069A}" srcOrd="1" destOrd="0" presId="urn:microsoft.com/office/officeart/2018/2/layout/IconCircleList"/>
    <dgm:cxn modelId="{558A4611-873A-4611-8756-3FFF5E88BA63}" type="presParOf" srcId="{1217351F-285E-4BC6-8D36-B965C2EF94C3}" destId="{20B446C2-3D8F-4B49-B2AF-60B3458A551A}" srcOrd="2" destOrd="0" presId="urn:microsoft.com/office/officeart/2018/2/layout/IconCircleList"/>
    <dgm:cxn modelId="{E33B8A16-54DA-4234-8578-E71AF7F7D1FC}" type="presParOf" srcId="{1217351F-285E-4BC6-8D36-B965C2EF94C3}" destId="{B1A324A8-C6E1-4892-AC29-8EBF13B3781E}" srcOrd="3" destOrd="0" presId="urn:microsoft.com/office/officeart/2018/2/layout/IconCircleList"/>
    <dgm:cxn modelId="{66768D04-89AF-4905-860A-3AFB5047A767}" type="presParOf" srcId="{0A194E48-BBB9-4B01-B042-C861E056A7F4}" destId="{D756A19F-DC55-40B5-94AF-A8A7D6B5DFA8}" srcOrd="1" destOrd="0" presId="urn:microsoft.com/office/officeart/2018/2/layout/IconCircleList"/>
    <dgm:cxn modelId="{2E7FD25E-3FFC-4B79-BF7D-571C43DB333E}" type="presParOf" srcId="{0A194E48-BBB9-4B01-B042-C861E056A7F4}" destId="{8524341C-0817-4DD4-A3E1-BB638EC23C66}" srcOrd="2" destOrd="0" presId="urn:microsoft.com/office/officeart/2018/2/layout/IconCircleList"/>
    <dgm:cxn modelId="{3ACCF513-2F01-4E0E-A989-5444CE7A948E}" type="presParOf" srcId="{8524341C-0817-4DD4-A3E1-BB638EC23C66}" destId="{3DEDA0D5-73BA-4205-B1A2-2265BF318C09}" srcOrd="0" destOrd="0" presId="urn:microsoft.com/office/officeart/2018/2/layout/IconCircleList"/>
    <dgm:cxn modelId="{14AB2C31-53A2-42A7-AC6A-2973A3F79588}" type="presParOf" srcId="{8524341C-0817-4DD4-A3E1-BB638EC23C66}" destId="{0FF72E4A-B56A-4B2C-9B15-297EE2B7B7E6}" srcOrd="1" destOrd="0" presId="urn:microsoft.com/office/officeart/2018/2/layout/IconCircleList"/>
    <dgm:cxn modelId="{9DDFF577-B6A6-4B4B-BBF3-7B384D2CEAF0}" type="presParOf" srcId="{8524341C-0817-4DD4-A3E1-BB638EC23C66}" destId="{81427EF5-4300-4AF3-AC5D-BD8569D46CCA}" srcOrd="2" destOrd="0" presId="urn:microsoft.com/office/officeart/2018/2/layout/IconCircleList"/>
    <dgm:cxn modelId="{B628C4DC-1D7C-44AB-B032-6510971642B0}" type="presParOf" srcId="{8524341C-0817-4DD4-A3E1-BB638EC23C66}" destId="{1D1637ED-D1CC-4308-ADB6-0C7D2FB8C8CB}" srcOrd="3" destOrd="0" presId="urn:microsoft.com/office/officeart/2018/2/layout/IconCircleList"/>
    <dgm:cxn modelId="{591E59C8-D1F2-436F-AEA5-8E743C518664}" type="presParOf" srcId="{0A194E48-BBB9-4B01-B042-C861E056A7F4}" destId="{2A66BC8E-0079-4E2D-AC71-9FCD36D0E1FF}" srcOrd="3" destOrd="0" presId="urn:microsoft.com/office/officeart/2018/2/layout/IconCircleList"/>
    <dgm:cxn modelId="{B332AD38-6B1B-47A4-A151-7D3EA4183A5D}" type="presParOf" srcId="{0A194E48-BBB9-4B01-B042-C861E056A7F4}" destId="{E920EA75-1B1D-4454-BB3F-8867511BE849}" srcOrd="4" destOrd="0" presId="urn:microsoft.com/office/officeart/2018/2/layout/IconCircleList"/>
    <dgm:cxn modelId="{9EE210BB-DD8F-437C-AB73-04DA9096DD5E}" type="presParOf" srcId="{E920EA75-1B1D-4454-BB3F-8867511BE849}" destId="{8A0137D2-A7F3-49BD-8183-77A72357BD8C}" srcOrd="0" destOrd="0" presId="urn:microsoft.com/office/officeart/2018/2/layout/IconCircleList"/>
    <dgm:cxn modelId="{5FD6D379-075A-4251-BCB8-1625919B2C04}" type="presParOf" srcId="{E920EA75-1B1D-4454-BB3F-8867511BE849}" destId="{FA24D61B-4532-4A9F-96CD-D52CB2D21E62}" srcOrd="1" destOrd="0" presId="urn:microsoft.com/office/officeart/2018/2/layout/IconCircleList"/>
    <dgm:cxn modelId="{C7A784A5-090B-47DA-8275-77F47BD3A738}" type="presParOf" srcId="{E920EA75-1B1D-4454-BB3F-8867511BE849}" destId="{38A496F9-60BA-4332-BD30-9AB6113EF445}" srcOrd="2" destOrd="0" presId="urn:microsoft.com/office/officeart/2018/2/layout/IconCircleList"/>
    <dgm:cxn modelId="{17A30FF5-60E6-42AD-8472-8BF1D68E8B1B}" type="presParOf" srcId="{E920EA75-1B1D-4454-BB3F-8867511BE849}" destId="{E53E1816-D0E9-49AB-8CD5-1FAC63C27C82}" srcOrd="3" destOrd="0" presId="urn:microsoft.com/office/officeart/2018/2/layout/IconCircleList"/>
    <dgm:cxn modelId="{2E6A5A08-C7A6-4053-9D43-5E21B6B99F02}" type="presParOf" srcId="{0A194E48-BBB9-4B01-B042-C861E056A7F4}" destId="{94F310FB-793D-42B2-8FED-FAC46561BE04}" srcOrd="5" destOrd="0" presId="urn:microsoft.com/office/officeart/2018/2/layout/IconCircleList"/>
    <dgm:cxn modelId="{8B36B95B-C02E-4D62-B24F-802F8679200D}" type="presParOf" srcId="{0A194E48-BBB9-4B01-B042-C861E056A7F4}" destId="{A8DA4ABB-6079-4DB0-B54E-F9AFE62B54B1}" srcOrd="6" destOrd="0" presId="urn:microsoft.com/office/officeart/2018/2/layout/IconCircleList"/>
    <dgm:cxn modelId="{3BD2F978-21FC-4CC2-9542-65B67C4CA719}" type="presParOf" srcId="{A8DA4ABB-6079-4DB0-B54E-F9AFE62B54B1}" destId="{1C326F9A-86FA-4CC7-81A9-572C2202CFE4}" srcOrd="0" destOrd="0" presId="urn:microsoft.com/office/officeart/2018/2/layout/IconCircleList"/>
    <dgm:cxn modelId="{E7241D31-4269-4DD6-8AAC-F8F2B09AFDF4}" type="presParOf" srcId="{A8DA4ABB-6079-4DB0-B54E-F9AFE62B54B1}" destId="{091A32B7-5589-4C16-9D44-78F3AA5C60E8}" srcOrd="1" destOrd="0" presId="urn:microsoft.com/office/officeart/2018/2/layout/IconCircleList"/>
    <dgm:cxn modelId="{9AD59204-95B7-4A5F-A9D2-BE41ABEFE421}" type="presParOf" srcId="{A8DA4ABB-6079-4DB0-B54E-F9AFE62B54B1}" destId="{20C17C50-FAA4-4BE2-9072-215A048EA19D}" srcOrd="2" destOrd="0" presId="urn:microsoft.com/office/officeart/2018/2/layout/IconCircleList"/>
    <dgm:cxn modelId="{A69E6A78-34B0-4097-9DB8-741D4FF08BC6}" type="presParOf" srcId="{A8DA4ABB-6079-4DB0-B54E-F9AFE62B54B1}" destId="{8DAC7CCE-ED10-4C11-8341-20C534DE220C}" srcOrd="3" destOrd="0" presId="urn:microsoft.com/office/officeart/2018/2/layout/IconCircleList"/>
    <dgm:cxn modelId="{7FCB256F-1A1E-49EC-82E9-7A960483FF31}" type="presParOf" srcId="{0A194E48-BBB9-4B01-B042-C861E056A7F4}" destId="{8627A54F-C348-4C2A-ADFC-13BC00ADC1E8}" srcOrd="7" destOrd="0" presId="urn:microsoft.com/office/officeart/2018/2/layout/IconCircleList"/>
    <dgm:cxn modelId="{15F06ECF-2857-47E2-BA27-6AD421B64CFA}" type="presParOf" srcId="{0A194E48-BBB9-4B01-B042-C861E056A7F4}" destId="{55E983AD-CB6D-4654-A469-F6708D5B0962}" srcOrd="8" destOrd="0" presId="urn:microsoft.com/office/officeart/2018/2/layout/IconCircleList"/>
    <dgm:cxn modelId="{94F0E44B-A213-4FED-BA55-B5A37400C272}" type="presParOf" srcId="{55E983AD-CB6D-4654-A469-F6708D5B0962}" destId="{A2AAAA6B-AED9-48CF-82D2-C53C98CED4CE}" srcOrd="0" destOrd="0" presId="urn:microsoft.com/office/officeart/2018/2/layout/IconCircleList"/>
    <dgm:cxn modelId="{FDB3A7D1-7212-4F46-8F8D-0A0A4BE8D20D}" type="presParOf" srcId="{55E983AD-CB6D-4654-A469-F6708D5B0962}" destId="{59ADD33E-5C7C-4973-9B85-D568AE574FB2}" srcOrd="1" destOrd="0" presId="urn:microsoft.com/office/officeart/2018/2/layout/IconCircleList"/>
    <dgm:cxn modelId="{83645408-FDC4-4EEC-9BF4-ED00E2DD3C4F}" type="presParOf" srcId="{55E983AD-CB6D-4654-A469-F6708D5B0962}" destId="{1AADC8B2-0FD0-4F37-A189-08B4E0D8FCA1}" srcOrd="2" destOrd="0" presId="urn:microsoft.com/office/officeart/2018/2/layout/IconCircleList"/>
    <dgm:cxn modelId="{A2262F9B-5B23-44C9-9B75-15742B590C4B}" type="presParOf" srcId="{55E983AD-CB6D-4654-A469-F6708D5B0962}" destId="{C7D6E081-4C11-4992-9A18-43B5724631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FAD711-475D-4761-A176-963D23A0C52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5CEAB77-1BD5-4E68-A980-D78E081FDB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 version: Oracle Big Data Compute Edition</a:t>
          </a:r>
        </a:p>
      </dgm:t>
    </dgm:pt>
    <dgm:pt modelId="{947F50E8-53A3-4A5C-A9FB-A1AC647703D6}" type="parTrans" cxnId="{F7613F48-EA5C-4CF1-AF73-053D0F063F7C}">
      <dgm:prSet/>
      <dgm:spPr/>
      <dgm:t>
        <a:bodyPr/>
        <a:lstStyle/>
        <a:p>
          <a:endParaRPr lang="en-US"/>
        </a:p>
      </dgm:t>
    </dgm:pt>
    <dgm:pt modelId="{2461D75D-08F8-4B44-93D3-B3D1C08E5F6F}" type="sibTrans" cxnId="{F7613F48-EA5C-4CF1-AF73-053D0F063F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F56437-305A-47BD-8B5C-9BC23B577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 number of nodes: 5 nodes</a:t>
          </a:r>
        </a:p>
      </dgm:t>
    </dgm:pt>
    <dgm:pt modelId="{2E5D6B9F-7DFB-40F0-87F1-C0EDAA95133B}" type="parTrans" cxnId="{F1896A4E-D4A7-4242-B751-34E726E39B34}">
      <dgm:prSet/>
      <dgm:spPr/>
      <dgm:t>
        <a:bodyPr/>
        <a:lstStyle/>
        <a:p>
          <a:endParaRPr lang="en-US"/>
        </a:p>
      </dgm:t>
    </dgm:pt>
    <dgm:pt modelId="{BC6B98F0-621D-4667-BEAF-756ED1F338AD}" type="sibTrans" cxnId="{F1896A4E-D4A7-4242-B751-34E726E39B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76C04B9-EB5B-4B6A-B55F-08C738423E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Memory size(CPU speed): 2.20 GHz </a:t>
          </a:r>
        </a:p>
      </dgm:t>
    </dgm:pt>
    <dgm:pt modelId="{A67B0AD9-A4D0-4D03-B3EC-42EDD05A05EA}" type="parTrans" cxnId="{CCBEF9CB-3109-46A1-980A-5B7408A64660}">
      <dgm:prSet/>
      <dgm:spPr/>
      <dgm:t>
        <a:bodyPr/>
        <a:lstStyle/>
        <a:p>
          <a:endParaRPr lang="en-US"/>
        </a:p>
      </dgm:t>
    </dgm:pt>
    <dgm:pt modelId="{43EB70D6-72C8-4619-8EAA-12B704077D67}" type="sibTrans" cxnId="{CCBEF9CB-3109-46A1-980A-5B7408A646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46C91E-5D29-4577-BAC7-21856A3F26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HDFS Capacity: 147 GB</a:t>
          </a:r>
        </a:p>
      </dgm:t>
    </dgm:pt>
    <dgm:pt modelId="{16CC2900-BAD1-45B3-8160-51E6D815E8E6}" type="parTrans" cxnId="{8B1662E4-A99B-47D8-8E51-C8EFAB649238}">
      <dgm:prSet/>
      <dgm:spPr/>
      <dgm:t>
        <a:bodyPr/>
        <a:lstStyle/>
        <a:p>
          <a:endParaRPr lang="en-US"/>
        </a:p>
      </dgm:t>
    </dgm:pt>
    <dgm:pt modelId="{B2C320D6-A935-4A37-AD33-E33ECE77086B}" type="sibTrans" cxnId="{8B1662E4-A99B-47D8-8E51-C8EFAB6492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3D7B48-5AF1-48DA-8A73-34E8D882DD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Storage: 678 GB</a:t>
          </a:r>
        </a:p>
      </dgm:t>
    </dgm:pt>
    <dgm:pt modelId="{E384039E-92D9-46C4-AB9E-7C0694E998B1}" type="parTrans" cxnId="{FBCAC896-F628-4D4A-A759-53A515FC1146}">
      <dgm:prSet/>
      <dgm:spPr/>
      <dgm:t>
        <a:bodyPr/>
        <a:lstStyle/>
        <a:p>
          <a:endParaRPr lang="en-US"/>
        </a:p>
      </dgm:t>
    </dgm:pt>
    <dgm:pt modelId="{9FC62AF4-CF39-46B0-A844-14A2A3193EED}" type="sibTrans" cxnId="{FBCAC896-F628-4D4A-A759-53A515FC1146}">
      <dgm:prSet/>
      <dgm:spPr/>
      <dgm:t>
        <a:bodyPr/>
        <a:lstStyle/>
        <a:p>
          <a:endParaRPr lang="en-US"/>
        </a:p>
      </dgm:t>
    </dgm:pt>
    <dgm:pt modelId="{CB2ADA80-8047-4FE8-BE7A-CF2FC681E945}" type="pres">
      <dgm:prSet presAssocID="{A9FAD711-475D-4761-A176-963D23A0C528}" presName="root" presStyleCnt="0">
        <dgm:presLayoutVars>
          <dgm:dir/>
          <dgm:resizeHandles val="exact"/>
        </dgm:presLayoutVars>
      </dgm:prSet>
      <dgm:spPr/>
    </dgm:pt>
    <dgm:pt modelId="{9B597855-4081-43DE-9764-D030F85DEFE8}" type="pres">
      <dgm:prSet presAssocID="{A9FAD711-475D-4761-A176-963D23A0C528}" presName="container" presStyleCnt="0">
        <dgm:presLayoutVars>
          <dgm:dir/>
          <dgm:resizeHandles val="exact"/>
        </dgm:presLayoutVars>
      </dgm:prSet>
      <dgm:spPr/>
    </dgm:pt>
    <dgm:pt modelId="{82CC8480-20D9-42FA-8F8D-F9C8FBEAB9A9}" type="pres">
      <dgm:prSet presAssocID="{E5CEAB77-1BD5-4E68-A980-D78E081FDBA7}" presName="compNode" presStyleCnt="0"/>
      <dgm:spPr/>
    </dgm:pt>
    <dgm:pt modelId="{20286F6E-762A-47B6-8BD3-12CFBA5551C0}" type="pres">
      <dgm:prSet presAssocID="{E5CEAB77-1BD5-4E68-A980-D78E081FDBA7}" presName="iconBgRect" presStyleLbl="bgShp" presStyleIdx="0" presStyleCnt="5"/>
      <dgm:spPr/>
    </dgm:pt>
    <dgm:pt modelId="{5ECE895D-B8F9-4F0C-8221-1F826F25B1AB}" type="pres">
      <dgm:prSet presAssocID="{E5CEAB77-1BD5-4E68-A980-D78E081FDBA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47453BD-038A-4434-A99D-1AF2F034A975}" type="pres">
      <dgm:prSet presAssocID="{E5CEAB77-1BD5-4E68-A980-D78E081FDBA7}" presName="spaceRect" presStyleCnt="0"/>
      <dgm:spPr/>
    </dgm:pt>
    <dgm:pt modelId="{477679B0-D85D-4BB6-A912-AF1DF7C2F05E}" type="pres">
      <dgm:prSet presAssocID="{E5CEAB77-1BD5-4E68-A980-D78E081FDBA7}" presName="textRect" presStyleLbl="revTx" presStyleIdx="0" presStyleCnt="5">
        <dgm:presLayoutVars>
          <dgm:chMax val="1"/>
          <dgm:chPref val="1"/>
        </dgm:presLayoutVars>
      </dgm:prSet>
      <dgm:spPr/>
    </dgm:pt>
    <dgm:pt modelId="{B43E52B1-A6C7-4793-B100-E69ED4C46448}" type="pres">
      <dgm:prSet presAssocID="{2461D75D-08F8-4B44-93D3-B3D1C08E5F6F}" presName="sibTrans" presStyleLbl="sibTrans2D1" presStyleIdx="0" presStyleCnt="0"/>
      <dgm:spPr/>
    </dgm:pt>
    <dgm:pt modelId="{6B8F5F27-2FF3-4E12-A7EE-BC98F2E57F99}" type="pres">
      <dgm:prSet presAssocID="{82F56437-305A-47BD-8B5C-9BC23B57747F}" presName="compNode" presStyleCnt="0"/>
      <dgm:spPr/>
    </dgm:pt>
    <dgm:pt modelId="{D099B666-A42A-426F-B4BD-2F171C5E6A0F}" type="pres">
      <dgm:prSet presAssocID="{82F56437-305A-47BD-8B5C-9BC23B57747F}" presName="iconBgRect" presStyleLbl="bgShp" presStyleIdx="1" presStyleCnt="5"/>
      <dgm:spPr/>
    </dgm:pt>
    <dgm:pt modelId="{F5A2BE5C-179B-41B5-940C-819D6285CB13}" type="pres">
      <dgm:prSet presAssocID="{82F56437-305A-47BD-8B5C-9BC23B57747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81B8695E-042C-433F-AE08-C6F37302C2BD}" type="pres">
      <dgm:prSet presAssocID="{82F56437-305A-47BD-8B5C-9BC23B57747F}" presName="spaceRect" presStyleCnt="0"/>
      <dgm:spPr/>
    </dgm:pt>
    <dgm:pt modelId="{A54C17C6-62A2-4D90-BB47-DC5BB7DD80B3}" type="pres">
      <dgm:prSet presAssocID="{82F56437-305A-47BD-8B5C-9BC23B57747F}" presName="textRect" presStyleLbl="revTx" presStyleIdx="1" presStyleCnt="5">
        <dgm:presLayoutVars>
          <dgm:chMax val="1"/>
          <dgm:chPref val="1"/>
        </dgm:presLayoutVars>
      </dgm:prSet>
      <dgm:spPr/>
    </dgm:pt>
    <dgm:pt modelId="{CB7A5DEB-A36C-48DC-9A41-8F3DC9F94D1C}" type="pres">
      <dgm:prSet presAssocID="{BC6B98F0-621D-4667-BEAF-756ED1F338AD}" presName="sibTrans" presStyleLbl="sibTrans2D1" presStyleIdx="0" presStyleCnt="0"/>
      <dgm:spPr/>
    </dgm:pt>
    <dgm:pt modelId="{5EFD4F4C-DDDD-48EE-B5F2-66245BE34A58}" type="pres">
      <dgm:prSet presAssocID="{B76C04B9-EB5B-4B6A-B55F-08C738423EC9}" presName="compNode" presStyleCnt="0"/>
      <dgm:spPr/>
    </dgm:pt>
    <dgm:pt modelId="{A5B75333-AFB0-450C-A717-6D7BB3ED9EE2}" type="pres">
      <dgm:prSet presAssocID="{B76C04B9-EB5B-4B6A-B55F-08C738423EC9}" presName="iconBgRect" presStyleLbl="bgShp" presStyleIdx="2" presStyleCnt="5"/>
      <dgm:spPr/>
    </dgm:pt>
    <dgm:pt modelId="{4F50EA62-F8EF-4379-B02F-FE5A211DB64C}" type="pres">
      <dgm:prSet presAssocID="{B76C04B9-EB5B-4B6A-B55F-08C738423E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509B8B3-AE91-4582-8CA2-426409747376}" type="pres">
      <dgm:prSet presAssocID="{B76C04B9-EB5B-4B6A-B55F-08C738423EC9}" presName="spaceRect" presStyleCnt="0"/>
      <dgm:spPr/>
    </dgm:pt>
    <dgm:pt modelId="{78D2A060-3679-477B-AEB7-8CD84E6B3D7C}" type="pres">
      <dgm:prSet presAssocID="{B76C04B9-EB5B-4B6A-B55F-08C738423EC9}" presName="textRect" presStyleLbl="revTx" presStyleIdx="2" presStyleCnt="5">
        <dgm:presLayoutVars>
          <dgm:chMax val="1"/>
          <dgm:chPref val="1"/>
        </dgm:presLayoutVars>
      </dgm:prSet>
      <dgm:spPr/>
    </dgm:pt>
    <dgm:pt modelId="{A3E9E5BD-BE18-49CC-877A-773C38AE0C82}" type="pres">
      <dgm:prSet presAssocID="{43EB70D6-72C8-4619-8EAA-12B704077D67}" presName="sibTrans" presStyleLbl="sibTrans2D1" presStyleIdx="0" presStyleCnt="0"/>
      <dgm:spPr/>
    </dgm:pt>
    <dgm:pt modelId="{052F34DE-9018-43E6-8084-B0E85D1E983E}" type="pres">
      <dgm:prSet presAssocID="{AB46C91E-5D29-4577-BAC7-21856A3F2639}" presName="compNode" presStyleCnt="0"/>
      <dgm:spPr/>
    </dgm:pt>
    <dgm:pt modelId="{D493EEEA-AF90-4FC4-9DE3-B18E107CA63F}" type="pres">
      <dgm:prSet presAssocID="{AB46C91E-5D29-4577-BAC7-21856A3F2639}" presName="iconBgRect" presStyleLbl="bgShp" presStyleIdx="3" presStyleCnt="5"/>
      <dgm:spPr/>
    </dgm:pt>
    <dgm:pt modelId="{A7AE7F1B-24EE-4D65-B916-9013F9F7BDFB}" type="pres">
      <dgm:prSet presAssocID="{AB46C91E-5D29-4577-BAC7-21856A3F263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99E78CF-2CAE-4223-AA71-DCC1D7BD7650}" type="pres">
      <dgm:prSet presAssocID="{AB46C91E-5D29-4577-BAC7-21856A3F2639}" presName="spaceRect" presStyleCnt="0"/>
      <dgm:spPr/>
    </dgm:pt>
    <dgm:pt modelId="{0A09C18F-A3AD-4404-A4F4-C82676895ED2}" type="pres">
      <dgm:prSet presAssocID="{AB46C91E-5D29-4577-BAC7-21856A3F2639}" presName="textRect" presStyleLbl="revTx" presStyleIdx="3" presStyleCnt="5">
        <dgm:presLayoutVars>
          <dgm:chMax val="1"/>
          <dgm:chPref val="1"/>
        </dgm:presLayoutVars>
      </dgm:prSet>
      <dgm:spPr/>
    </dgm:pt>
    <dgm:pt modelId="{DB346A4C-B09D-4DE1-9DF2-89E5696EBFD4}" type="pres">
      <dgm:prSet presAssocID="{B2C320D6-A935-4A37-AD33-E33ECE77086B}" presName="sibTrans" presStyleLbl="sibTrans2D1" presStyleIdx="0" presStyleCnt="0"/>
      <dgm:spPr/>
    </dgm:pt>
    <dgm:pt modelId="{0FC271F9-7051-4F2D-99E8-D7E31EEE0FB8}" type="pres">
      <dgm:prSet presAssocID="{603D7B48-5AF1-48DA-8A73-34E8D882DD2A}" presName="compNode" presStyleCnt="0"/>
      <dgm:spPr/>
    </dgm:pt>
    <dgm:pt modelId="{1D20D7C8-878E-46B2-BD2A-CE8020F4E71B}" type="pres">
      <dgm:prSet presAssocID="{603D7B48-5AF1-48DA-8A73-34E8D882DD2A}" presName="iconBgRect" presStyleLbl="bgShp" presStyleIdx="4" presStyleCnt="5"/>
      <dgm:spPr/>
    </dgm:pt>
    <dgm:pt modelId="{A295EDC8-26FE-4B86-9D16-F44F78FF6D41}" type="pres">
      <dgm:prSet presAssocID="{603D7B48-5AF1-48DA-8A73-34E8D882DD2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5EF2987F-ED23-4CC8-BC72-90C04E15D1BC}" type="pres">
      <dgm:prSet presAssocID="{603D7B48-5AF1-48DA-8A73-34E8D882DD2A}" presName="spaceRect" presStyleCnt="0"/>
      <dgm:spPr/>
    </dgm:pt>
    <dgm:pt modelId="{1B8627B6-FD66-4D6D-9C7B-0B4EA4099ED7}" type="pres">
      <dgm:prSet presAssocID="{603D7B48-5AF1-48DA-8A73-34E8D882DD2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C85BF04-D0E4-45D7-978E-3F368F0D9E30}" type="presOf" srcId="{B2C320D6-A935-4A37-AD33-E33ECE77086B}" destId="{DB346A4C-B09D-4DE1-9DF2-89E5696EBFD4}" srcOrd="0" destOrd="0" presId="urn:microsoft.com/office/officeart/2018/2/layout/IconCircleList"/>
    <dgm:cxn modelId="{5945B72D-B1B0-44B7-9598-BA77FDE37C46}" type="presOf" srcId="{B76C04B9-EB5B-4B6A-B55F-08C738423EC9}" destId="{78D2A060-3679-477B-AEB7-8CD84E6B3D7C}" srcOrd="0" destOrd="0" presId="urn:microsoft.com/office/officeart/2018/2/layout/IconCircleList"/>
    <dgm:cxn modelId="{C14B3832-8936-40A3-B5A8-91367C705982}" type="presOf" srcId="{AB46C91E-5D29-4577-BAC7-21856A3F2639}" destId="{0A09C18F-A3AD-4404-A4F4-C82676895ED2}" srcOrd="0" destOrd="0" presId="urn:microsoft.com/office/officeart/2018/2/layout/IconCircleList"/>
    <dgm:cxn modelId="{2C6FAD3F-23F9-4393-BA91-9CA4E018D24E}" type="presOf" srcId="{82F56437-305A-47BD-8B5C-9BC23B57747F}" destId="{A54C17C6-62A2-4D90-BB47-DC5BB7DD80B3}" srcOrd="0" destOrd="0" presId="urn:microsoft.com/office/officeart/2018/2/layout/IconCircleList"/>
    <dgm:cxn modelId="{F7613F48-EA5C-4CF1-AF73-053D0F063F7C}" srcId="{A9FAD711-475D-4761-A176-963D23A0C528}" destId="{E5CEAB77-1BD5-4E68-A980-D78E081FDBA7}" srcOrd="0" destOrd="0" parTransId="{947F50E8-53A3-4A5C-A9FB-A1AC647703D6}" sibTransId="{2461D75D-08F8-4B44-93D3-B3D1C08E5F6F}"/>
    <dgm:cxn modelId="{F1896A4E-D4A7-4242-B751-34E726E39B34}" srcId="{A9FAD711-475D-4761-A176-963D23A0C528}" destId="{82F56437-305A-47BD-8B5C-9BC23B57747F}" srcOrd="1" destOrd="0" parTransId="{2E5D6B9F-7DFB-40F0-87F1-C0EDAA95133B}" sibTransId="{BC6B98F0-621D-4667-BEAF-756ED1F338AD}"/>
    <dgm:cxn modelId="{05C77282-8E2D-403B-8A89-FB6019FB2A62}" type="presOf" srcId="{2461D75D-08F8-4B44-93D3-B3D1C08E5F6F}" destId="{B43E52B1-A6C7-4793-B100-E69ED4C46448}" srcOrd="0" destOrd="0" presId="urn:microsoft.com/office/officeart/2018/2/layout/IconCircleList"/>
    <dgm:cxn modelId="{FBCAC896-F628-4D4A-A759-53A515FC1146}" srcId="{A9FAD711-475D-4761-A176-963D23A0C528}" destId="{603D7B48-5AF1-48DA-8A73-34E8D882DD2A}" srcOrd="4" destOrd="0" parTransId="{E384039E-92D9-46C4-AB9E-7C0694E998B1}" sibTransId="{9FC62AF4-CF39-46B0-A844-14A2A3193EED}"/>
    <dgm:cxn modelId="{14C2E99A-0CEA-4DC1-B97B-25F83DDD490F}" type="presOf" srcId="{A9FAD711-475D-4761-A176-963D23A0C528}" destId="{CB2ADA80-8047-4FE8-BE7A-CF2FC681E945}" srcOrd="0" destOrd="0" presId="urn:microsoft.com/office/officeart/2018/2/layout/IconCircleList"/>
    <dgm:cxn modelId="{32A2DFCA-62F5-4B83-AA8A-CE763D79E093}" type="presOf" srcId="{603D7B48-5AF1-48DA-8A73-34E8D882DD2A}" destId="{1B8627B6-FD66-4D6D-9C7B-0B4EA4099ED7}" srcOrd="0" destOrd="0" presId="urn:microsoft.com/office/officeart/2018/2/layout/IconCircleList"/>
    <dgm:cxn modelId="{CCBEF9CB-3109-46A1-980A-5B7408A64660}" srcId="{A9FAD711-475D-4761-A176-963D23A0C528}" destId="{B76C04B9-EB5B-4B6A-B55F-08C738423EC9}" srcOrd="2" destOrd="0" parTransId="{A67B0AD9-A4D0-4D03-B3EC-42EDD05A05EA}" sibTransId="{43EB70D6-72C8-4619-8EAA-12B704077D67}"/>
    <dgm:cxn modelId="{D994E4D7-C43F-4C67-8AEF-BA8AB55D12DB}" type="presOf" srcId="{43EB70D6-72C8-4619-8EAA-12B704077D67}" destId="{A3E9E5BD-BE18-49CC-877A-773C38AE0C82}" srcOrd="0" destOrd="0" presId="urn:microsoft.com/office/officeart/2018/2/layout/IconCircleList"/>
    <dgm:cxn modelId="{8B1662E4-A99B-47D8-8E51-C8EFAB649238}" srcId="{A9FAD711-475D-4761-A176-963D23A0C528}" destId="{AB46C91E-5D29-4577-BAC7-21856A3F2639}" srcOrd="3" destOrd="0" parTransId="{16CC2900-BAD1-45B3-8160-51E6D815E8E6}" sibTransId="{B2C320D6-A935-4A37-AD33-E33ECE77086B}"/>
    <dgm:cxn modelId="{25926CFD-FE70-4BC7-9B45-C94C14120794}" type="presOf" srcId="{BC6B98F0-621D-4667-BEAF-756ED1F338AD}" destId="{CB7A5DEB-A36C-48DC-9A41-8F3DC9F94D1C}" srcOrd="0" destOrd="0" presId="urn:microsoft.com/office/officeart/2018/2/layout/IconCircleList"/>
    <dgm:cxn modelId="{5CE885FF-6D3E-46DC-A3F4-027E4A0F3C3F}" type="presOf" srcId="{E5CEAB77-1BD5-4E68-A980-D78E081FDBA7}" destId="{477679B0-D85D-4BB6-A912-AF1DF7C2F05E}" srcOrd="0" destOrd="0" presId="urn:microsoft.com/office/officeart/2018/2/layout/IconCircleList"/>
    <dgm:cxn modelId="{BAB181E3-69E0-4757-9966-AA1CE5648F0A}" type="presParOf" srcId="{CB2ADA80-8047-4FE8-BE7A-CF2FC681E945}" destId="{9B597855-4081-43DE-9764-D030F85DEFE8}" srcOrd="0" destOrd="0" presId="urn:microsoft.com/office/officeart/2018/2/layout/IconCircleList"/>
    <dgm:cxn modelId="{02872E4F-F2CF-4ECF-9D95-0BD5B19C2047}" type="presParOf" srcId="{9B597855-4081-43DE-9764-D030F85DEFE8}" destId="{82CC8480-20D9-42FA-8F8D-F9C8FBEAB9A9}" srcOrd="0" destOrd="0" presId="urn:microsoft.com/office/officeart/2018/2/layout/IconCircleList"/>
    <dgm:cxn modelId="{CB3B7703-3CE3-4901-A288-B1E992CBD956}" type="presParOf" srcId="{82CC8480-20D9-42FA-8F8D-F9C8FBEAB9A9}" destId="{20286F6E-762A-47B6-8BD3-12CFBA5551C0}" srcOrd="0" destOrd="0" presId="urn:microsoft.com/office/officeart/2018/2/layout/IconCircleList"/>
    <dgm:cxn modelId="{E7A07E7F-30A9-47A4-8755-7AB6C19AF4C0}" type="presParOf" srcId="{82CC8480-20D9-42FA-8F8D-F9C8FBEAB9A9}" destId="{5ECE895D-B8F9-4F0C-8221-1F826F25B1AB}" srcOrd="1" destOrd="0" presId="urn:microsoft.com/office/officeart/2018/2/layout/IconCircleList"/>
    <dgm:cxn modelId="{801CEFA4-0BDE-45D1-BFDA-011092B42274}" type="presParOf" srcId="{82CC8480-20D9-42FA-8F8D-F9C8FBEAB9A9}" destId="{247453BD-038A-4434-A99D-1AF2F034A975}" srcOrd="2" destOrd="0" presId="urn:microsoft.com/office/officeart/2018/2/layout/IconCircleList"/>
    <dgm:cxn modelId="{5971DFEE-7DBA-44F6-89E7-185ADBDE7FF3}" type="presParOf" srcId="{82CC8480-20D9-42FA-8F8D-F9C8FBEAB9A9}" destId="{477679B0-D85D-4BB6-A912-AF1DF7C2F05E}" srcOrd="3" destOrd="0" presId="urn:microsoft.com/office/officeart/2018/2/layout/IconCircleList"/>
    <dgm:cxn modelId="{DFC61611-4E04-40BD-A30F-E9D4B8F24616}" type="presParOf" srcId="{9B597855-4081-43DE-9764-D030F85DEFE8}" destId="{B43E52B1-A6C7-4793-B100-E69ED4C46448}" srcOrd="1" destOrd="0" presId="urn:microsoft.com/office/officeart/2018/2/layout/IconCircleList"/>
    <dgm:cxn modelId="{F1D2E4FA-FFBA-4E81-A771-6E1C64D0CAD3}" type="presParOf" srcId="{9B597855-4081-43DE-9764-D030F85DEFE8}" destId="{6B8F5F27-2FF3-4E12-A7EE-BC98F2E57F99}" srcOrd="2" destOrd="0" presId="urn:microsoft.com/office/officeart/2018/2/layout/IconCircleList"/>
    <dgm:cxn modelId="{85AF203A-7FA5-4D8A-8A5B-456328194F98}" type="presParOf" srcId="{6B8F5F27-2FF3-4E12-A7EE-BC98F2E57F99}" destId="{D099B666-A42A-426F-B4BD-2F171C5E6A0F}" srcOrd="0" destOrd="0" presId="urn:microsoft.com/office/officeart/2018/2/layout/IconCircleList"/>
    <dgm:cxn modelId="{1AD94945-2332-4D1D-8676-A06EE5DFBA8F}" type="presParOf" srcId="{6B8F5F27-2FF3-4E12-A7EE-BC98F2E57F99}" destId="{F5A2BE5C-179B-41B5-940C-819D6285CB13}" srcOrd="1" destOrd="0" presId="urn:microsoft.com/office/officeart/2018/2/layout/IconCircleList"/>
    <dgm:cxn modelId="{CB6A073F-D9D4-458D-BE94-E6974C2F0A8D}" type="presParOf" srcId="{6B8F5F27-2FF3-4E12-A7EE-BC98F2E57F99}" destId="{81B8695E-042C-433F-AE08-C6F37302C2BD}" srcOrd="2" destOrd="0" presId="urn:microsoft.com/office/officeart/2018/2/layout/IconCircleList"/>
    <dgm:cxn modelId="{C781DF93-F2FC-4DE8-ABC5-B866ADC4F254}" type="presParOf" srcId="{6B8F5F27-2FF3-4E12-A7EE-BC98F2E57F99}" destId="{A54C17C6-62A2-4D90-BB47-DC5BB7DD80B3}" srcOrd="3" destOrd="0" presId="urn:microsoft.com/office/officeart/2018/2/layout/IconCircleList"/>
    <dgm:cxn modelId="{97953E40-0F5B-4082-88EB-50E33AD05A65}" type="presParOf" srcId="{9B597855-4081-43DE-9764-D030F85DEFE8}" destId="{CB7A5DEB-A36C-48DC-9A41-8F3DC9F94D1C}" srcOrd="3" destOrd="0" presId="urn:microsoft.com/office/officeart/2018/2/layout/IconCircleList"/>
    <dgm:cxn modelId="{9799DD30-6B85-4D0F-A2BB-22997F33C00E}" type="presParOf" srcId="{9B597855-4081-43DE-9764-D030F85DEFE8}" destId="{5EFD4F4C-DDDD-48EE-B5F2-66245BE34A58}" srcOrd="4" destOrd="0" presId="urn:microsoft.com/office/officeart/2018/2/layout/IconCircleList"/>
    <dgm:cxn modelId="{E6974F30-6F39-49B6-AAE6-8991336DA602}" type="presParOf" srcId="{5EFD4F4C-DDDD-48EE-B5F2-66245BE34A58}" destId="{A5B75333-AFB0-450C-A717-6D7BB3ED9EE2}" srcOrd="0" destOrd="0" presId="urn:microsoft.com/office/officeart/2018/2/layout/IconCircleList"/>
    <dgm:cxn modelId="{467F7D2F-F9F7-46F5-8734-E18A5BDC443F}" type="presParOf" srcId="{5EFD4F4C-DDDD-48EE-B5F2-66245BE34A58}" destId="{4F50EA62-F8EF-4379-B02F-FE5A211DB64C}" srcOrd="1" destOrd="0" presId="urn:microsoft.com/office/officeart/2018/2/layout/IconCircleList"/>
    <dgm:cxn modelId="{6821BC62-AB60-4E57-8CF9-EF18E7074DD8}" type="presParOf" srcId="{5EFD4F4C-DDDD-48EE-B5F2-66245BE34A58}" destId="{D509B8B3-AE91-4582-8CA2-426409747376}" srcOrd="2" destOrd="0" presId="urn:microsoft.com/office/officeart/2018/2/layout/IconCircleList"/>
    <dgm:cxn modelId="{AF932BF0-955D-4524-9B58-EB19ABFB1952}" type="presParOf" srcId="{5EFD4F4C-DDDD-48EE-B5F2-66245BE34A58}" destId="{78D2A060-3679-477B-AEB7-8CD84E6B3D7C}" srcOrd="3" destOrd="0" presId="urn:microsoft.com/office/officeart/2018/2/layout/IconCircleList"/>
    <dgm:cxn modelId="{60002115-A246-4966-8409-6597ABC1EDDB}" type="presParOf" srcId="{9B597855-4081-43DE-9764-D030F85DEFE8}" destId="{A3E9E5BD-BE18-49CC-877A-773C38AE0C82}" srcOrd="5" destOrd="0" presId="urn:microsoft.com/office/officeart/2018/2/layout/IconCircleList"/>
    <dgm:cxn modelId="{F5893D90-1C8D-4ED3-ABE1-F8099FE78587}" type="presParOf" srcId="{9B597855-4081-43DE-9764-D030F85DEFE8}" destId="{052F34DE-9018-43E6-8084-B0E85D1E983E}" srcOrd="6" destOrd="0" presId="urn:microsoft.com/office/officeart/2018/2/layout/IconCircleList"/>
    <dgm:cxn modelId="{90960890-8BF2-4AB3-AC2D-9CFD9CEC458E}" type="presParOf" srcId="{052F34DE-9018-43E6-8084-B0E85D1E983E}" destId="{D493EEEA-AF90-4FC4-9DE3-B18E107CA63F}" srcOrd="0" destOrd="0" presId="urn:microsoft.com/office/officeart/2018/2/layout/IconCircleList"/>
    <dgm:cxn modelId="{0CDA2B68-7CC4-44ED-B303-BFA456976A92}" type="presParOf" srcId="{052F34DE-9018-43E6-8084-B0E85D1E983E}" destId="{A7AE7F1B-24EE-4D65-B916-9013F9F7BDFB}" srcOrd="1" destOrd="0" presId="urn:microsoft.com/office/officeart/2018/2/layout/IconCircleList"/>
    <dgm:cxn modelId="{D9C51186-212F-4D0C-AC7A-0CDAF154DF1B}" type="presParOf" srcId="{052F34DE-9018-43E6-8084-B0E85D1E983E}" destId="{A99E78CF-2CAE-4223-AA71-DCC1D7BD7650}" srcOrd="2" destOrd="0" presId="urn:microsoft.com/office/officeart/2018/2/layout/IconCircleList"/>
    <dgm:cxn modelId="{82852431-514F-47F9-8353-0DBEA572BDC3}" type="presParOf" srcId="{052F34DE-9018-43E6-8084-B0E85D1E983E}" destId="{0A09C18F-A3AD-4404-A4F4-C82676895ED2}" srcOrd="3" destOrd="0" presId="urn:microsoft.com/office/officeart/2018/2/layout/IconCircleList"/>
    <dgm:cxn modelId="{C015C59E-4429-453E-9858-E4F9857EC3A5}" type="presParOf" srcId="{9B597855-4081-43DE-9764-D030F85DEFE8}" destId="{DB346A4C-B09D-4DE1-9DF2-89E5696EBFD4}" srcOrd="7" destOrd="0" presId="urn:microsoft.com/office/officeart/2018/2/layout/IconCircleList"/>
    <dgm:cxn modelId="{0994C229-12D4-45D2-92BF-089591136883}" type="presParOf" srcId="{9B597855-4081-43DE-9764-D030F85DEFE8}" destId="{0FC271F9-7051-4F2D-99E8-D7E31EEE0FB8}" srcOrd="8" destOrd="0" presId="urn:microsoft.com/office/officeart/2018/2/layout/IconCircleList"/>
    <dgm:cxn modelId="{E84463ED-DC32-4E4B-89CF-40924E43B204}" type="presParOf" srcId="{0FC271F9-7051-4F2D-99E8-D7E31EEE0FB8}" destId="{1D20D7C8-878E-46B2-BD2A-CE8020F4E71B}" srcOrd="0" destOrd="0" presId="urn:microsoft.com/office/officeart/2018/2/layout/IconCircleList"/>
    <dgm:cxn modelId="{3C47678F-542A-4DEB-AC3A-B08FE4D06C98}" type="presParOf" srcId="{0FC271F9-7051-4F2D-99E8-D7E31EEE0FB8}" destId="{A295EDC8-26FE-4B86-9D16-F44F78FF6D41}" srcOrd="1" destOrd="0" presId="urn:microsoft.com/office/officeart/2018/2/layout/IconCircleList"/>
    <dgm:cxn modelId="{1E105EF3-EA53-4444-8C52-F96B9BB735A6}" type="presParOf" srcId="{0FC271F9-7051-4F2D-99E8-D7E31EEE0FB8}" destId="{5EF2987F-ED23-4CC8-BC72-90C04E15D1BC}" srcOrd="2" destOrd="0" presId="urn:microsoft.com/office/officeart/2018/2/layout/IconCircleList"/>
    <dgm:cxn modelId="{3033AB93-92B9-4437-ABC7-20A80585A357}" type="presParOf" srcId="{0FC271F9-7051-4F2D-99E8-D7E31EEE0FB8}" destId="{1B8627B6-FD66-4D6D-9C7B-0B4EA4099ED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F4F68E-6E75-BE45-9FE9-40868DA92D4F}" type="doc">
      <dgm:prSet loTypeId="urn:microsoft.com/office/officeart/2005/8/layout/vList3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F1CDE1A-1AC2-F740-9027-A66295F3F9C5}">
      <dgm:prSet phldrT="[Text]"/>
      <dgm:spPr/>
      <dgm:t>
        <a:bodyPr/>
        <a:lstStyle/>
        <a:p>
          <a:r>
            <a:rPr lang="en-US"/>
            <a:t>DATASET SOURCE</a:t>
          </a:r>
        </a:p>
      </dgm:t>
    </dgm:pt>
    <dgm:pt modelId="{D60932AA-4573-2D4B-8DDC-859795479B0D}" type="parTrans" cxnId="{80DD63B4-578E-8E45-AB15-405F8CA3EED0}">
      <dgm:prSet/>
      <dgm:spPr/>
      <dgm:t>
        <a:bodyPr/>
        <a:lstStyle/>
        <a:p>
          <a:endParaRPr lang="en-US"/>
        </a:p>
      </dgm:t>
    </dgm:pt>
    <dgm:pt modelId="{CF05642E-1B70-7C4F-AACA-C9071E556B2B}" type="sibTrans" cxnId="{80DD63B4-578E-8E45-AB15-405F8CA3EED0}">
      <dgm:prSet/>
      <dgm:spPr/>
      <dgm:t>
        <a:bodyPr/>
        <a:lstStyle/>
        <a:p>
          <a:endParaRPr lang="en-US"/>
        </a:p>
      </dgm:t>
    </dgm:pt>
    <dgm:pt modelId="{3CDDD342-8FBC-DC42-9C1E-04D4CDA7EBE0}">
      <dgm:prSet phldrT="[Text]"/>
      <dgm:spPr/>
      <dgm:t>
        <a:bodyPr/>
        <a:lstStyle/>
        <a:p>
          <a:r>
            <a:rPr lang="en-US"/>
            <a:t>NEWYORK TIMES</a:t>
          </a:r>
        </a:p>
      </dgm:t>
    </dgm:pt>
    <dgm:pt modelId="{C194B565-9009-D345-BDAE-629BB28DD43C}" type="parTrans" cxnId="{31678EC9-6E7B-854B-88B6-59458D968895}">
      <dgm:prSet/>
      <dgm:spPr/>
      <dgm:t>
        <a:bodyPr/>
        <a:lstStyle/>
        <a:p>
          <a:endParaRPr lang="en-US"/>
        </a:p>
      </dgm:t>
    </dgm:pt>
    <dgm:pt modelId="{048BAEE5-B5D5-8C4D-977C-4FEFE789A9AC}" type="sibTrans" cxnId="{31678EC9-6E7B-854B-88B6-59458D968895}">
      <dgm:prSet/>
      <dgm:spPr/>
      <dgm:t>
        <a:bodyPr/>
        <a:lstStyle/>
        <a:p>
          <a:endParaRPr lang="en-US"/>
        </a:p>
      </dgm:t>
    </dgm:pt>
    <dgm:pt modelId="{7B61F341-A275-DE46-BB11-DA1FC15CEDB7}">
      <dgm:prSet phldrT="[Text]"/>
      <dgm:spPr/>
      <dgm:t>
        <a:bodyPr/>
        <a:lstStyle/>
        <a:p>
          <a:r>
            <a:rPr lang="en-US"/>
            <a:t>DOWNLOAD CSV FILES</a:t>
          </a:r>
        </a:p>
      </dgm:t>
    </dgm:pt>
    <dgm:pt modelId="{BD0F9064-5CB6-9D43-B8CD-DA4F5682731D}" type="parTrans" cxnId="{707D5694-33BA-0A4D-B70B-0F44C8157125}">
      <dgm:prSet/>
      <dgm:spPr/>
      <dgm:t>
        <a:bodyPr/>
        <a:lstStyle/>
        <a:p>
          <a:endParaRPr lang="en-US"/>
        </a:p>
      </dgm:t>
    </dgm:pt>
    <dgm:pt modelId="{8FEBF6DA-E8B8-D749-8B5C-D93551D0979B}" type="sibTrans" cxnId="{707D5694-33BA-0A4D-B70B-0F44C8157125}">
      <dgm:prSet/>
      <dgm:spPr/>
      <dgm:t>
        <a:bodyPr/>
        <a:lstStyle/>
        <a:p>
          <a:endParaRPr lang="en-US"/>
        </a:p>
      </dgm:t>
    </dgm:pt>
    <dgm:pt modelId="{1DFDADB7-B3F3-7243-8BC7-751296BE2570}">
      <dgm:prSet phldrT="[Text]"/>
      <dgm:spPr/>
      <dgm:t>
        <a:bodyPr/>
        <a:lstStyle/>
        <a:p>
          <a:r>
            <a:rPr lang="en-US"/>
            <a:t>VISUALIZE</a:t>
          </a:r>
        </a:p>
      </dgm:t>
    </dgm:pt>
    <dgm:pt modelId="{AC19A22A-5C64-1A41-A672-4EF93C186E0D}" type="parTrans" cxnId="{E892E923-FA63-4047-B9F8-1A48CDC402AC}">
      <dgm:prSet/>
      <dgm:spPr/>
      <dgm:t>
        <a:bodyPr/>
        <a:lstStyle/>
        <a:p>
          <a:endParaRPr lang="en-US"/>
        </a:p>
      </dgm:t>
    </dgm:pt>
    <dgm:pt modelId="{BC0D0667-5874-3A43-BB67-814A6EBDA8AC}" type="sibTrans" cxnId="{E892E923-FA63-4047-B9F8-1A48CDC402AC}">
      <dgm:prSet/>
      <dgm:spPr/>
      <dgm:t>
        <a:bodyPr/>
        <a:lstStyle/>
        <a:p>
          <a:endParaRPr lang="en-US"/>
        </a:p>
      </dgm:t>
    </dgm:pt>
    <dgm:pt modelId="{775974B6-530C-2949-983A-A92EFDD00A11}">
      <dgm:prSet phldrT="[Text]"/>
      <dgm:spPr/>
      <dgm:t>
        <a:bodyPr/>
        <a:lstStyle/>
        <a:p>
          <a:r>
            <a:rPr lang="en-US"/>
            <a:t>DATA CLEANING</a:t>
          </a:r>
        </a:p>
      </dgm:t>
    </dgm:pt>
    <dgm:pt modelId="{EE3B1AEF-C0BA-FB41-A268-4F5919694CF1}" type="parTrans" cxnId="{0700DA2E-2BC5-6C4E-878E-028E0095D6EB}">
      <dgm:prSet/>
      <dgm:spPr/>
      <dgm:t>
        <a:bodyPr/>
        <a:lstStyle/>
        <a:p>
          <a:endParaRPr lang="en-US"/>
        </a:p>
      </dgm:t>
    </dgm:pt>
    <dgm:pt modelId="{2B1ADBB4-2431-A249-8B0F-390000BE5523}" type="sibTrans" cxnId="{0700DA2E-2BC5-6C4E-878E-028E0095D6EB}">
      <dgm:prSet/>
      <dgm:spPr/>
      <dgm:t>
        <a:bodyPr/>
        <a:lstStyle/>
        <a:p>
          <a:endParaRPr lang="en-US"/>
        </a:p>
      </dgm:t>
    </dgm:pt>
    <dgm:pt modelId="{2B421211-795C-3A49-B9EB-6FD216337A72}">
      <dgm:prSet phldrT="[Text]"/>
      <dgm:spPr/>
      <dgm:t>
        <a:bodyPr/>
        <a:lstStyle/>
        <a:p>
          <a:r>
            <a:rPr lang="en-US"/>
            <a:t>STORE AND PROCESS DATA</a:t>
          </a:r>
        </a:p>
      </dgm:t>
    </dgm:pt>
    <dgm:pt modelId="{0C51157B-6D4A-264F-A79E-B056B7C0D981}" type="parTrans" cxnId="{C2F59BA9-E950-504D-8FD7-5CC4791B369F}">
      <dgm:prSet/>
      <dgm:spPr/>
      <dgm:t>
        <a:bodyPr/>
        <a:lstStyle/>
        <a:p>
          <a:endParaRPr lang="en-US"/>
        </a:p>
      </dgm:t>
    </dgm:pt>
    <dgm:pt modelId="{215B87A3-D9B3-D140-B867-75DF546D36A9}" type="sibTrans" cxnId="{C2F59BA9-E950-504D-8FD7-5CC4791B369F}">
      <dgm:prSet/>
      <dgm:spPr/>
      <dgm:t>
        <a:bodyPr/>
        <a:lstStyle/>
        <a:p>
          <a:endParaRPr lang="en-US"/>
        </a:p>
      </dgm:t>
    </dgm:pt>
    <dgm:pt modelId="{A3DD93A9-3551-8844-B8A0-E8CAEE395206}">
      <dgm:prSet phldrT="[Text]"/>
      <dgm:spPr/>
      <dgm:t>
        <a:bodyPr/>
        <a:lstStyle/>
        <a:p>
          <a:r>
            <a:rPr lang="en-US"/>
            <a:t>QUERY</a:t>
          </a:r>
        </a:p>
      </dgm:t>
    </dgm:pt>
    <dgm:pt modelId="{667D7639-561D-0240-8BE7-0EF1C3D8289E}" type="parTrans" cxnId="{19CFD26F-BBDC-8649-A4F6-9A48C5EEAEA1}">
      <dgm:prSet/>
      <dgm:spPr/>
      <dgm:t>
        <a:bodyPr/>
        <a:lstStyle/>
        <a:p>
          <a:endParaRPr lang="en-US"/>
        </a:p>
      </dgm:t>
    </dgm:pt>
    <dgm:pt modelId="{46821B3B-50EA-A740-BCDA-A320614AE892}" type="sibTrans" cxnId="{19CFD26F-BBDC-8649-A4F6-9A48C5EEAEA1}">
      <dgm:prSet/>
      <dgm:spPr/>
      <dgm:t>
        <a:bodyPr/>
        <a:lstStyle/>
        <a:p>
          <a:endParaRPr lang="en-US"/>
        </a:p>
      </dgm:t>
    </dgm:pt>
    <dgm:pt modelId="{FCD7F82E-5B38-254E-A054-BA9F9B373E4D}" type="pres">
      <dgm:prSet presAssocID="{98F4F68E-6E75-BE45-9FE9-40868DA92D4F}" presName="linearFlow" presStyleCnt="0">
        <dgm:presLayoutVars>
          <dgm:dir/>
          <dgm:resizeHandles val="exact"/>
        </dgm:presLayoutVars>
      </dgm:prSet>
      <dgm:spPr/>
    </dgm:pt>
    <dgm:pt modelId="{8B83FE94-85C0-5140-933F-4C00D2052248}" type="pres">
      <dgm:prSet presAssocID="{BF1CDE1A-1AC2-F740-9027-A66295F3F9C5}" presName="composite" presStyleCnt="0"/>
      <dgm:spPr/>
    </dgm:pt>
    <dgm:pt modelId="{D1F64F61-F559-FE43-865C-E0E186FC3752}" type="pres">
      <dgm:prSet presAssocID="{BF1CDE1A-1AC2-F740-9027-A66295F3F9C5}" presName="imgShp" presStyleLbl="fgImgPlace1" presStyleIdx="0" presStyleCnt="7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4B1206D-8995-1C4B-ABB1-A772ACF167EA}" type="pres">
      <dgm:prSet presAssocID="{BF1CDE1A-1AC2-F740-9027-A66295F3F9C5}" presName="txShp" presStyleLbl="node1" presStyleIdx="0" presStyleCnt="7">
        <dgm:presLayoutVars>
          <dgm:bulletEnabled val="1"/>
        </dgm:presLayoutVars>
      </dgm:prSet>
      <dgm:spPr/>
    </dgm:pt>
    <dgm:pt modelId="{A95D836E-9FE1-E54B-B004-BDAFCB77B7ED}" type="pres">
      <dgm:prSet presAssocID="{CF05642E-1B70-7C4F-AACA-C9071E556B2B}" presName="spacing" presStyleCnt="0"/>
      <dgm:spPr/>
    </dgm:pt>
    <dgm:pt modelId="{7F7DBD8D-EDA5-F344-965C-E3FCC833551F}" type="pres">
      <dgm:prSet presAssocID="{3CDDD342-8FBC-DC42-9C1E-04D4CDA7EBE0}" presName="composite" presStyleCnt="0"/>
      <dgm:spPr/>
    </dgm:pt>
    <dgm:pt modelId="{5ECF0E0B-6CA0-2348-A1BE-8605878A6CB6}" type="pres">
      <dgm:prSet presAssocID="{3CDDD342-8FBC-DC42-9C1E-04D4CDA7EBE0}" presName="imgShp" presStyleLbl="fgImgPlace1" presStyleIdx="1" presStyleCnt="7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8EB73F40-EC36-7343-94A6-B564007CB480}" type="pres">
      <dgm:prSet presAssocID="{3CDDD342-8FBC-DC42-9C1E-04D4CDA7EBE0}" presName="txShp" presStyleLbl="node1" presStyleIdx="1" presStyleCnt="7">
        <dgm:presLayoutVars>
          <dgm:bulletEnabled val="1"/>
        </dgm:presLayoutVars>
      </dgm:prSet>
      <dgm:spPr/>
    </dgm:pt>
    <dgm:pt modelId="{95ED54C1-C468-C042-ACC6-CF61D860179F}" type="pres">
      <dgm:prSet presAssocID="{048BAEE5-B5D5-8C4D-977C-4FEFE789A9AC}" presName="spacing" presStyleCnt="0"/>
      <dgm:spPr/>
    </dgm:pt>
    <dgm:pt modelId="{64DEAB96-B3F3-CD4C-93A5-2024713F8535}" type="pres">
      <dgm:prSet presAssocID="{7B61F341-A275-DE46-BB11-DA1FC15CEDB7}" presName="composite" presStyleCnt="0"/>
      <dgm:spPr/>
    </dgm:pt>
    <dgm:pt modelId="{CB1F57FD-01D7-674B-B37A-E4F3E50C8C86}" type="pres">
      <dgm:prSet presAssocID="{7B61F341-A275-DE46-BB11-DA1FC15CEDB7}" presName="imgShp" presStyleLbl="fgImgPlace1" presStyleIdx="2" presStyleCnt="7"/>
      <dgm:spPr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B55D4C42-B6F2-5C40-A2EF-349224F35D08}" type="pres">
      <dgm:prSet presAssocID="{7B61F341-A275-DE46-BB11-DA1FC15CEDB7}" presName="txShp" presStyleLbl="node1" presStyleIdx="2" presStyleCnt="7">
        <dgm:presLayoutVars>
          <dgm:bulletEnabled val="1"/>
        </dgm:presLayoutVars>
      </dgm:prSet>
      <dgm:spPr/>
    </dgm:pt>
    <dgm:pt modelId="{B8D55A75-2A2C-D848-A8F4-2CCAB82B198F}" type="pres">
      <dgm:prSet presAssocID="{8FEBF6DA-E8B8-D749-8B5C-D93551D0979B}" presName="spacing" presStyleCnt="0"/>
      <dgm:spPr/>
    </dgm:pt>
    <dgm:pt modelId="{54BB0ECB-947D-DC4C-8FDD-54C12C873220}" type="pres">
      <dgm:prSet presAssocID="{775974B6-530C-2949-983A-A92EFDD00A11}" presName="composite" presStyleCnt="0"/>
      <dgm:spPr/>
    </dgm:pt>
    <dgm:pt modelId="{4CE03EC4-F4D9-F14D-B499-7CABD48E1E6C}" type="pres">
      <dgm:prSet presAssocID="{775974B6-530C-2949-983A-A92EFDD00A11}" presName="imgShp" presStyleLbl="fgImgPlace1" presStyleIdx="3" presStyleCnt="7"/>
      <dgm:spPr>
        <a:blipFill rotWithShape="1">
          <a:blip xmlns:r="http://schemas.openxmlformats.org/officeDocument/2006/relationships" r:embed="rId4"/>
          <a:srcRect/>
          <a:stretch>
            <a:fillRect l="-29000" r="-29000"/>
          </a:stretch>
        </a:blipFill>
      </dgm:spPr>
    </dgm:pt>
    <dgm:pt modelId="{767EF02C-26E4-C943-B904-1C3C5782343E}" type="pres">
      <dgm:prSet presAssocID="{775974B6-530C-2949-983A-A92EFDD00A11}" presName="txShp" presStyleLbl="node1" presStyleIdx="3" presStyleCnt="7">
        <dgm:presLayoutVars>
          <dgm:bulletEnabled val="1"/>
        </dgm:presLayoutVars>
      </dgm:prSet>
      <dgm:spPr/>
    </dgm:pt>
    <dgm:pt modelId="{7D52D633-F28C-1A46-9F3F-277E99DA833A}" type="pres">
      <dgm:prSet presAssocID="{2B1ADBB4-2431-A249-8B0F-390000BE5523}" presName="spacing" presStyleCnt="0"/>
      <dgm:spPr/>
    </dgm:pt>
    <dgm:pt modelId="{4E1EB47E-F3E4-0540-9716-35B2F71D68BC}" type="pres">
      <dgm:prSet presAssocID="{2B421211-795C-3A49-B9EB-6FD216337A72}" presName="composite" presStyleCnt="0"/>
      <dgm:spPr/>
    </dgm:pt>
    <dgm:pt modelId="{1356E918-C6CB-174E-BE99-4CC9781FF8A8}" type="pres">
      <dgm:prSet presAssocID="{2B421211-795C-3A49-B9EB-6FD216337A72}" presName="imgShp" presStyleLbl="fgImgPlace1" presStyleIdx="4" presStyleCnt="7"/>
      <dgm:spPr>
        <a:blipFill rotWithShape="1"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  <dgm:pt modelId="{1ED6FA44-E983-EF40-A9E9-CEF01CF1891F}" type="pres">
      <dgm:prSet presAssocID="{2B421211-795C-3A49-B9EB-6FD216337A72}" presName="txShp" presStyleLbl="node1" presStyleIdx="4" presStyleCnt="7">
        <dgm:presLayoutVars>
          <dgm:bulletEnabled val="1"/>
        </dgm:presLayoutVars>
      </dgm:prSet>
      <dgm:spPr/>
    </dgm:pt>
    <dgm:pt modelId="{95922719-F8A1-E947-A7BB-D2ED1C431E0F}" type="pres">
      <dgm:prSet presAssocID="{215B87A3-D9B3-D140-B867-75DF546D36A9}" presName="spacing" presStyleCnt="0"/>
      <dgm:spPr/>
    </dgm:pt>
    <dgm:pt modelId="{ABD5F718-8ED7-C34C-8479-8476475F0A13}" type="pres">
      <dgm:prSet presAssocID="{A3DD93A9-3551-8844-B8A0-E8CAEE395206}" presName="composite" presStyleCnt="0"/>
      <dgm:spPr/>
    </dgm:pt>
    <dgm:pt modelId="{ED71E838-D626-6A4A-BF15-719DDE430A41}" type="pres">
      <dgm:prSet presAssocID="{A3DD93A9-3551-8844-B8A0-E8CAEE395206}" presName="imgShp" presStyleLbl="fgImgPlace1" presStyleIdx="5" presStyleCnt="7"/>
      <dgm:spPr>
        <a:blipFill rotWithShape="1">
          <a:blip xmlns:r="http://schemas.openxmlformats.org/officeDocument/2006/relationships" r:embed="rId6"/>
          <a:srcRect/>
          <a:stretch>
            <a:fillRect l="-6000" r="-6000"/>
          </a:stretch>
        </a:blipFill>
      </dgm:spPr>
    </dgm:pt>
    <dgm:pt modelId="{AC3FCCF2-ABD7-6741-8D81-8DFF3202D3F4}" type="pres">
      <dgm:prSet presAssocID="{A3DD93A9-3551-8844-B8A0-E8CAEE395206}" presName="txShp" presStyleLbl="node1" presStyleIdx="5" presStyleCnt="7">
        <dgm:presLayoutVars>
          <dgm:bulletEnabled val="1"/>
        </dgm:presLayoutVars>
      </dgm:prSet>
      <dgm:spPr/>
    </dgm:pt>
    <dgm:pt modelId="{A9DBAE48-B3ED-7443-8F8F-50D0F45C52E6}" type="pres">
      <dgm:prSet presAssocID="{46821B3B-50EA-A740-BCDA-A320614AE892}" presName="spacing" presStyleCnt="0"/>
      <dgm:spPr/>
    </dgm:pt>
    <dgm:pt modelId="{849B4E4A-1664-DB40-9268-9B7C3F100E00}" type="pres">
      <dgm:prSet presAssocID="{1DFDADB7-B3F3-7243-8BC7-751296BE2570}" presName="composite" presStyleCnt="0"/>
      <dgm:spPr/>
    </dgm:pt>
    <dgm:pt modelId="{61B17CD9-02DB-7949-B80C-B79596D2522A}" type="pres">
      <dgm:prSet presAssocID="{1DFDADB7-B3F3-7243-8BC7-751296BE2570}" presName="imgShp" presStyleLbl="fgImgPlace1" presStyleIdx="6" presStyleCnt="7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</dgm:spPr>
    </dgm:pt>
    <dgm:pt modelId="{3AD77CB2-170E-284A-B083-A2BEE36577A8}" type="pres">
      <dgm:prSet presAssocID="{1DFDADB7-B3F3-7243-8BC7-751296BE2570}" presName="txShp" presStyleLbl="node1" presStyleIdx="6" presStyleCnt="7">
        <dgm:presLayoutVars>
          <dgm:bulletEnabled val="1"/>
        </dgm:presLayoutVars>
      </dgm:prSet>
      <dgm:spPr/>
    </dgm:pt>
  </dgm:ptLst>
  <dgm:cxnLst>
    <dgm:cxn modelId="{DCF9DC22-1F45-2149-8F67-D01C7F32FDE1}" type="presOf" srcId="{98F4F68E-6E75-BE45-9FE9-40868DA92D4F}" destId="{FCD7F82E-5B38-254E-A054-BA9F9B373E4D}" srcOrd="0" destOrd="0" presId="urn:microsoft.com/office/officeart/2005/8/layout/vList3"/>
    <dgm:cxn modelId="{E892E923-FA63-4047-B9F8-1A48CDC402AC}" srcId="{98F4F68E-6E75-BE45-9FE9-40868DA92D4F}" destId="{1DFDADB7-B3F3-7243-8BC7-751296BE2570}" srcOrd="6" destOrd="0" parTransId="{AC19A22A-5C64-1A41-A672-4EF93C186E0D}" sibTransId="{BC0D0667-5874-3A43-BB67-814A6EBDA8AC}"/>
    <dgm:cxn modelId="{0700DA2E-2BC5-6C4E-878E-028E0095D6EB}" srcId="{98F4F68E-6E75-BE45-9FE9-40868DA92D4F}" destId="{775974B6-530C-2949-983A-A92EFDD00A11}" srcOrd="3" destOrd="0" parTransId="{EE3B1AEF-C0BA-FB41-A268-4F5919694CF1}" sibTransId="{2B1ADBB4-2431-A249-8B0F-390000BE5523}"/>
    <dgm:cxn modelId="{8F196568-3637-764C-9CD4-082B9A15B34C}" type="presOf" srcId="{1DFDADB7-B3F3-7243-8BC7-751296BE2570}" destId="{3AD77CB2-170E-284A-B083-A2BEE36577A8}" srcOrd="0" destOrd="0" presId="urn:microsoft.com/office/officeart/2005/8/layout/vList3"/>
    <dgm:cxn modelId="{19CFD26F-BBDC-8649-A4F6-9A48C5EEAEA1}" srcId="{98F4F68E-6E75-BE45-9FE9-40868DA92D4F}" destId="{A3DD93A9-3551-8844-B8A0-E8CAEE395206}" srcOrd="5" destOrd="0" parTransId="{667D7639-561D-0240-8BE7-0EF1C3D8289E}" sibTransId="{46821B3B-50EA-A740-BCDA-A320614AE892}"/>
    <dgm:cxn modelId="{DA82AA50-CE29-094D-A97F-0AA30BB17F87}" type="presOf" srcId="{A3DD93A9-3551-8844-B8A0-E8CAEE395206}" destId="{AC3FCCF2-ABD7-6741-8D81-8DFF3202D3F4}" srcOrd="0" destOrd="0" presId="urn:microsoft.com/office/officeart/2005/8/layout/vList3"/>
    <dgm:cxn modelId="{3F4FF271-A95D-684C-9E96-4EFE9D426840}" type="presOf" srcId="{3CDDD342-8FBC-DC42-9C1E-04D4CDA7EBE0}" destId="{8EB73F40-EC36-7343-94A6-B564007CB480}" srcOrd="0" destOrd="0" presId="urn:microsoft.com/office/officeart/2005/8/layout/vList3"/>
    <dgm:cxn modelId="{18645080-6177-3943-AF56-1E0005DF2C0C}" type="presOf" srcId="{775974B6-530C-2949-983A-A92EFDD00A11}" destId="{767EF02C-26E4-C943-B904-1C3C5782343E}" srcOrd="0" destOrd="0" presId="urn:microsoft.com/office/officeart/2005/8/layout/vList3"/>
    <dgm:cxn modelId="{C6DFCE83-7A3A-AE4F-A5D1-ED8A82D2AB5B}" type="presOf" srcId="{BF1CDE1A-1AC2-F740-9027-A66295F3F9C5}" destId="{74B1206D-8995-1C4B-ABB1-A772ACF167EA}" srcOrd="0" destOrd="0" presId="urn:microsoft.com/office/officeart/2005/8/layout/vList3"/>
    <dgm:cxn modelId="{707D5694-33BA-0A4D-B70B-0F44C8157125}" srcId="{98F4F68E-6E75-BE45-9FE9-40868DA92D4F}" destId="{7B61F341-A275-DE46-BB11-DA1FC15CEDB7}" srcOrd="2" destOrd="0" parTransId="{BD0F9064-5CB6-9D43-B8CD-DA4F5682731D}" sibTransId="{8FEBF6DA-E8B8-D749-8B5C-D93551D0979B}"/>
    <dgm:cxn modelId="{63F06D96-1D75-0540-B58E-BEAE949B680B}" type="presOf" srcId="{7B61F341-A275-DE46-BB11-DA1FC15CEDB7}" destId="{B55D4C42-B6F2-5C40-A2EF-349224F35D08}" srcOrd="0" destOrd="0" presId="urn:microsoft.com/office/officeart/2005/8/layout/vList3"/>
    <dgm:cxn modelId="{C2F59BA9-E950-504D-8FD7-5CC4791B369F}" srcId="{98F4F68E-6E75-BE45-9FE9-40868DA92D4F}" destId="{2B421211-795C-3A49-B9EB-6FD216337A72}" srcOrd="4" destOrd="0" parTransId="{0C51157B-6D4A-264F-A79E-B056B7C0D981}" sibTransId="{215B87A3-D9B3-D140-B867-75DF546D36A9}"/>
    <dgm:cxn modelId="{80DD63B4-578E-8E45-AB15-405F8CA3EED0}" srcId="{98F4F68E-6E75-BE45-9FE9-40868DA92D4F}" destId="{BF1CDE1A-1AC2-F740-9027-A66295F3F9C5}" srcOrd="0" destOrd="0" parTransId="{D60932AA-4573-2D4B-8DDC-859795479B0D}" sibTransId="{CF05642E-1B70-7C4F-AACA-C9071E556B2B}"/>
    <dgm:cxn modelId="{B811FDBF-5F58-5547-8A0D-ACEBA0F6D4AA}" type="presOf" srcId="{2B421211-795C-3A49-B9EB-6FD216337A72}" destId="{1ED6FA44-E983-EF40-A9E9-CEF01CF1891F}" srcOrd="0" destOrd="0" presId="urn:microsoft.com/office/officeart/2005/8/layout/vList3"/>
    <dgm:cxn modelId="{31678EC9-6E7B-854B-88B6-59458D968895}" srcId="{98F4F68E-6E75-BE45-9FE9-40868DA92D4F}" destId="{3CDDD342-8FBC-DC42-9C1E-04D4CDA7EBE0}" srcOrd="1" destOrd="0" parTransId="{C194B565-9009-D345-BDAE-629BB28DD43C}" sibTransId="{048BAEE5-B5D5-8C4D-977C-4FEFE789A9AC}"/>
    <dgm:cxn modelId="{4B17F311-4E5E-E54C-A921-E89A8E6F8AD3}" type="presParOf" srcId="{FCD7F82E-5B38-254E-A054-BA9F9B373E4D}" destId="{8B83FE94-85C0-5140-933F-4C00D2052248}" srcOrd="0" destOrd="0" presId="urn:microsoft.com/office/officeart/2005/8/layout/vList3"/>
    <dgm:cxn modelId="{EFF6CDB0-3272-AD43-A1A8-E06CCCC3C436}" type="presParOf" srcId="{8B83FE94-85C0-5140-933F-4C00D2052248}" destId="{D1F64F61-F559-FE43-865C-E0E186FC3752}" srcOrd="0" destOrd="0" presId="urn:microsoft.com/office/officeart/2005/8/layout/vList3"/>
    <dgm:cxn modelId="{7BCE0F65-9AD4-B84A-A927-11004350B270}" type="presParOf" srcId="{8B83FE94-85C0-5140-933F-4C00D2052248}" destId="{74B1206D-8995-1C4B-ABB1-A772ACF167EA}" srcOrd="1" destOrd="0" presId="urn:microsoft.com/office/officeart/2005/8/layout/vList3"/>
    <dgm:cxn modelId="{854BCD2F-3572-7B44-B736-ACC967ED2422}" type="presParOf" srcId="{FCD7F82E-5B38-254E-A054-BA9F9B373E4D}" destId="{A95D836E-9FE1-E54B-B004-BDAFCB77B7ED}" srcOrd="1" destOrd="0" presId="urn:microsoft.com/office/officeart/2005/8/layout/vList3"/>
    <dgm:cxn modelId="{62E8A439-A4CF-9A4B-907F-B47B7E429394}" type="presParOf" srcId="{FCD7F82E-5B38-254E-A054-BA9F9B373E4D}" destId="{7F7DBD8D-EDA5-F344-965C-E3FCC833551F}" srcOrd="2" destOrd="0" presId="urn:microsoft.com/office/officeart/2005/8/layout/vList3"/>
    <dgm:cxn modelId="{C2615991-DF45-944B-967B-CE3ED9DF2894}" type="presParOf" srcId="{7F7DBD8D-EDA5-F344-965C-E3FCC833551F}" destId="{5ECF0E0B-6CA0-2348-A1BE-8605878A6CB6}" srcOrd="0" destOrd="0" presId="urn:microsoft.com/office/officeart/2005/8/layout/vList3"/>
    <dgm:cxn modelId="{A9B2DBCE-C557-9243-858C-52798455F9D7}" type="presParOf" srcId="{7F7DBD8D-EDA5-F344-965C-E3FCC833551F}" destId="{8EB73F40-EC36-7343-94A6-B564007CB480}" srcOrd="1" destOrd="0" presId="urn:microsoft.com/office/officeart/2005/8/layout/vList3"/>
    <dgm:cxn modelId="{4F471E87-0AC7-BE49-ACE6-F83D2742B1C6}" type="presParOf" srcId="{FCD7F82E-5B38-254E-A054-BA9F9B373E4D}" destId="{95ED54C1-C468-C042-ACC6-CF61D860179F}" srcOrd="3" destOrd="0" presId="urn:microsoft.com/office/officeart/2005/8/layout/vList3"/>
    <dgm:cxn modelId="{8BA605D1-4B46-AB43-9EA2-EFB3781612D3}" type="presParOf" srcId="{FCD7F82E-5B38-254E-A054-BA9F9B373E4D}" destId="{64DEAB96-B3F3-CD4C-93A5-2024713F8535}" srcOrd="4" destOrd="0" presId="urn:microsoft.com/office/officeart/2005/8/layout/vList3"/>
    <dgm:cxn modelId="{1E0A8D43-8FDF-E941-BC71-8F2C9D15978E}" type="presParOf" srcId="{64DEAB96-B3F3-CD4C-93A5-2024713F8535}" destId="{CB1F57FD-01D7-674B-B37A-E4F3E50C8C86}" srcOrd="0" destOrd="0" presId="urn:microsoft.com/office/officeart/2005/8/layout/vList3"/>
    <dgm:cxn modelId="{33FD2173-17DE-2E40-ACFD-A580CE8F929A}" type="presParOf" srcId="{64DEAB96-B3F3-CD4C-93A5-2024713F8535}" destId="{B55D4C42-B6F2-5C40-A2EF-349224F35D08}" srcOrd="1" destOrd="0" presId="urn:microsoft.com/office/officeart/2005/8/layout/vList3"/>
    <dgm:cxn modelId="{53715FB4-B6C3-3F47-B870-8A5CC29C7107}" type="presParOf" srcId="{FCD7F82E-5B38-254E-A054-BA9F9B373E4D}" destId="{B8D55A75-2A2C-D848-A8F4-2CCAB82B198F}" srcOrd="5" destOrd="0" presId="urn:microsoft.com/office/officeart/2005/8/layout/vList3"/>
    <dgm:cxn modelId="{F259BCA3-507B-3446-AFAD-3EB2B3E59CE4}" type="presParOf" srcId="{FCD7F82E-5B38-254E-A054-BA9F9B373E4D}" destId="{54BB0ECB-947D-DC4C-8FDD-54C12C873220}" srcOrd="6" destOrd="0" presId="urn:microsoft.com/office/officeart/2005/8/layout/vList3"/>
    <dgm:cxn modelId="{823185B1-2F2F-8749-B4CC-676673607A7D}" type="presParOf" srcId="{54BB0ECB-947D-DC4C-8FDD-54C12C873220}" destId="{4CE03EC4-F4D9-F14D-B499-7CABD48E1E6C}" srcOrd="0" destOrd="0" presId="urn:microsoft.com/office/officeart/2005/8/layout/vList3"/>
    <dgm:cxn modelId="{75DDC356-5A12-9749-B8E0-42FE5E5CC8A5}" type="presParOf" srcId="{54BB0ECB-947D-DC4C-8FDD-54C12C873220}" destId="{767EF02C-26E4-C943-B904-1C3C5782343E}" srcOrd="1" destOrd="0" presId="urn:microsoft.com/office/officeart/2005/8/layout/vList3"/>
    <dgm:cxn modelId="{C120B17A-F0BB-B846-8B5E-0750A3702987}" type="presParOf" srcId="{FCD7F82E-5B38-254E-A054-BA9F9B373E4D}" destId="{7D52D633-F28C-1A46-9F3F-277E99DA833A}" srcOrd="7" destOrd="0" presId="urn:microsoft.com/office/officeart/2005/8/layout/vList3"/>
    <dgm:cxn modelId="{730CC5D6-0D67-E441-BD8F-BD2CE54832B1}" type="presParOf" srcId="{FCD7F82E-5B38-254E-A054-BA9F9B373E4D}" destId="{4E1EB47E-F3E4-0540-9716-35B2F71D68BC}" srcOrd="8" destOrd="0" presId="urn:microsoft.com/office/officeart/2005/8/layout/vList3"/>
    <dgm:cxn modelId="{D564D76C-BDDF-704E-952D-5C79BDCEEDCB}" type="presParOf" srcId="{4E1EB47E-F3E4-0540-9716-35B2F71D68BC}" destId="{1356E918-C6CB-174E-BE99-4CC9781FF8A8}" srcOrd="0" destOrd="0" presId="urn:microsoft.com/office/officeart/2005/8/layout/vList3"/>
    <dgm:cxn modelId="{584AAD47-2C02-F245-9255-782D615765B0}" type="presParOf" srcId="{4E1EB47E-F3E4-0540-9716-35B2F71D68BC}" destId="{1ED6FA44-E983-EF40-A9E9-CEF01CF1891F}" srcOrd="1" destOrd="0" presId="urn:microsoft.com/office/officeart/2005/8/layout/vList3"/>
    <dgm:cxn modelId="{7F167A18-B99D-5F46-810B-E4BE822E53B0}" type="presParOf" srcId="{FCD7F82E-5B38-254E-A054-BA9F9B373E4D}" destId="{95922719-F8A1-E947-A7BB-D2ED1C431E0F}" srcOrd="9" destOrd="0" presId="urn:microsoft.com/office/officeart/2005/8/layout/vList3"/>
    <dgm:cxn modelId="{4E3C0410-665D-0D47-9AE2-F6F5232E9CAF}" type="presParOf" srcId="{FCD7F82E-5B38-254E-A054-BA9F9B373E4D}" destId="{ABD5F718-8ED7-C34C-8479-8476475F0A13}" srcOrd="10" destOrd="0" presId="urn:microsoft.com/office/officeart/2005/8/layout/vList3"/>
    <dgm:cxn modelId="{5787D413-AAF4-5442-9D3D-55682756BECD}" type="presParOf" srcId="{ABD5F718-8ED7-C34C-8479-8476475F0A13}" destId="{ED71E838-D626-6A4A-BF15-719DDE430A41}" srcOrd="0" destOrd="0" presId="urn:microsoft.com/office/officeart/2005/8/layout/vList3"/>
    <dgm:cxn modelId="{19FA2007-ECD7-CD45-BDAE-29864B77EEF1}" type="presParOf" srcId="{ABD5F718-8ED7-C34C-8479-8476475F0A13}" destId="{AC3FCCF2-ABD7-6741-8D81-8DFF3202D3F4}" srcOrd="1" destOrd="0" presId="urn:microsoft.com/office/officeart/2005/8/layout/vList3"/>
    <dgm:cxn modelId="{46FB3DC7-785C-D74D-8397-6F3BDE0F3150}" type="presParOf" srcId="{FCD7F82E-5B38-254E-A054-BA9F9B373E4D}" destId="{A9DBAE48-B3ED-7443-8F8F-50D0F45C52E6}" srcOrd="11" destOrd="0" presId="urn:microsoft.com/office/officeart/2005/8/layout/vList3"/>
    <dgm:cxn modelId="{C2BB7EA9-C96A-D840-9500-5D0497592EE6}" type="presParOf" srcId="{FCD7F82E-5B38-254E-A054-BA9F9B373E4D}" destId="{849B4E4A-1664-DB40-9268-9B7C3F100E00}" srcOrd="12" destOrd="0" presId="urn:microsoft.com/office/officeart/2005/8/layout/vList3"/>
    <dgm:cxn modelId="{D1D7EDC0-C252-B048-B116-7EE260B2909B}" type="presParOf" srcId="{849B4E4A-1664-DB40-9268-9B7C3F100E00}" destId="{61B17CD9-02DB-7949-B80C-B79596D2522A}" srcOrd="0" destOrd="0" presId="urn:microsoft.com/office/officeart/2005/8/layout/vList3"/>
    <dgm:cxn modelId="{6BD5DD94-FE41-154D-9702-CF8809C44318}" type="presParOf" srcId="{849B4E4A-1664-DB40-9268-9B7C3F100E00}" destId="{3AD77CB2-170E-284A-B083-A2BEE36577A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052A70-4090-423B-A3CF-54ED2A1D934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DFA4E2D-3830-4570-9B4A-2507A7DE6D1F}">
      <dgm:prSet/>
      <dgm:spPr/>
      <dgm:t>
        <a:bodyPr/>
        <a:lstStyle/>
        <a:p>
          <a:r>
            <a:rPr lang="en-US" b="0" i="0"/>
            <a:t>We had data for just first 5 months of 2017/2018 but not of the remaining months.</a:t>
          </a:r>
          <a:endParaRPr lang="en-US"/>
        </a:p>
      </dgm:t>
    </dgm:pt>
    <dgm:pt modelId="{1C35FB1A-6029-45F3-8E29-97AE01DB8789}" type="parTrans" cxnId="{0B33B45F-6C45-4719-A53E-CA6F5D156C47}">
      <dgm:prSet/>
      <dgm:spPr/>
      <dgm:t>
        <a:bodyPr/>
        <a:lstStyle/>
        <a:p>
          <a:endParaRPr lang="en-US"/>
        </a:p>
      </dgm:t>
    </dgm:pt>
    <dgm:pt modelId="{BCCCAE5D-338F-46EA-9BF7-F19B02EF6B42}" type="sibTrans" cxnId="{0B33B45F-6C45-4719-A53E-CA6F5D156C47}">
      <dgm:prSet/>
      <dgm:spPr/>
      <dgm:t>
        <a:bodyPr/>
        <a:lstStyle/>
        <a:p>
          <a:endParaRPr lang="en-US"/>
        </a:p>
      </dgm:t>
    </dgm:pt>
    <dgm:pt modelId="{6A39B3B5-E225-4E0F-A8AC-6D91B9BE9DFF}">
      <dgm:prSet/>
      <dgm:spPr/>
      <dgm:t>
        <a:bodyPr/>
        <a:lstStyle/>
        <a:p>
          <a:r>
            <a:rPr lang="en-US" b="0" i="0"/>
            <a:t>So cumulative analysis of an entire year say 2017/2018 could not be performed.</a:t>
          </a:r>
          <a:endParaRPr lang="en-US"/>
        </a:p>
      </dgm:t>
    </dgm:pt>
    <dgm:pt modelId="{7193067B-1B52-40EE-AEBE-3563DC55B230}" type="parTrans" cxnId="{EFFE095A-4C6E-4440-A53D-796C9E1ADCA9}">
      <dgm:prSet/>
      <dgm:spPr/>
      <dgm:t>
        <a:bodyPr/>
        <a:lstStyle/>
        <a:p>
          <a:endParaRPr lang="en-US"/>
        </a:p>
      </dgm:t>
    </dgm:pt>
    <dgm:pt modelId="{0AFE282E-0B2F-4A87-B33E-24DBEC6245FB}" type="sibTrans" cxnId="{EFFE095A-4C6E-4440-A53D-796C9E1ADCA9}">
      <dgm:prSet/>
      <dgm:spPr/>
      <dgm:t>
        <a:bodyPr/>
        <a:lstStyle/>
        <a:p>
          <a:endParaRPr lang="en-US"/>
        </a:p>
      </dgm:t>
    </dgm:pt>
    <dgm:pt modelId="{4B703D62-7868-444C-9C51-24167D2D70C9}" type="pres">
      <dgm:prSet presAssocID="{FD052A70-4090-423B-A3CF-54ED2A1D934C}" presName="linear" presStyleCnt="0">
        <dgm:presLayoutVars>
          <dgm:animLvl val="lvl"/>
          <dgm:resizeHandles val="exact"/>
        </dgm:presLayoutVars>
      </dgm:prSet>
      <dgm:spPr/>
    </dgm:pt>
    <dgm:pt modelId="{A62C8D30-5561-B748-87B6-CFC337905C79}" type="pres">
      <dgm:prSet presAssocID="{ADFA4E2D-3830-4570-9B4A-2507A7DE6D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7C66939-7564-9D4F-B602-771B051485FD}" type="pres">
      <dgm:prSet presAssocID="{BCCCAE5D-338F-46EA-9BF7-F19B02EF6B42}" presName="spacer" presStyleCnt="0"/>
      <dgm:spPr/>
    </dgm:pt>
    <dgm:pt modelId="{67764752-2BA6-A34B-9092-34F8F53938FE}" type="pres">
      <dgm:prSet presAssocID="{6A39B3B5-E225-4E0F-A8AC-6D91B9BE9DF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594A535-A632-AC4A-B3D3-6DF807054A68}" type="presOf" srcId="{FD052A70-4090-423B-A3CF-54ED2A1D934C}" destId="{4B703D62-7868-444C-9C51-24167D2D70C9}" srcOrd="0" destOrd="0" presId="urn:microsoft.com/office/officeart/2005/8/layout/vList2"/>
    <dgm:cxn modelId="{0B33B45F-6C45-4719-A53E-CA6F5D156C47}" srcId="{FD052A70-4090-423B-A3CF-54ED2A1D934C}" destId="{ADFA4E2D-3830-4570-9B4A-2507A7DE6D1F}" srcOrd="0" destOrd="0" parTransId="{1C35FB1A-6029-45F3-8E29-97AE01DB8789}" sibTransId="{BCCCAE5D-338F-46EA-9BF7-F19B02EF6B42}"/>
    <dgm:cxn modelId="{EFFE095A-4C6E-4440-A53D-796C9E1ADCA9}" srcId="{FD052A70-4090-423B-A3CF-54ED2A1D934C}" destId="{6A39B3B5-E225-4E0F-A8AC-6D91B9BE9DFF}" srcOrd="1" destOrd="0" parTransId="{7193067B-1B52-40EE-AEBE-3563DC55B230}" sibTransId="{0AFE282E-0B2F-4A87-B33E-24DBEC6245FB}"/>
    <dgm:cxn modelId="{0D875ACB-4FCB-F84F-A039-74B58B1BEA61}" type="presOf" srcId="{6A39B3B5-E225-4E0F-A8AC-6D91B9BE9DFF}" destId="{67764752-2BA6-A34B-9092-34F8F53938FE}" srcOrd="0" destOrd="0" presId="urn:microsoft.com/office/officeart/2005/8/layout/vList2"/>
    <dgm:cxn modelId="{8BF83BD9-1DC5-F04C-93AB-6656E81B4A3E}" type="presOf" srcId="{ADFA4E2D-3830-4570-9B4A-2507A7DE6D1F}" destId="{A62C8D30-5561-B748-87B6-CFC337905C79}" srcOrd="0" destOrd="0" presId="urn:microsoft.com/office/officeart/2005/8/layout/vList2"/>
    <dgm:cxn modelId="{B3665F86-653A-E14C-A8EB-D09A9BBFA8B2}" type="presParOf" srcId="{4B703D62-7868-444C-9C51-24167D2D70C9}" destId="{A62C8D30-5561-B748-87B6-CFC337905C79}" srcOrd="0" destOrd="0" presId="urn:microsoft.com/office/officeart/2005/8/layout/vList2"/>
    <dgm:cxn modelId="{DDAC08E8-B32B-5543-AC9F-23B15CDA0897}" type="presParOf" srcId="{4B703D62-7868-444C-9C51-24167D2D70C9}" destId="{77C66939-7564-9D4F-B602-771B051485FD}" srcOrd="1" destOrd="0" presId="urn:microsoft.com/office/officeart/2005/8/layout/vList2"/>
    <dgm:cxn modelId="{77316340-EC0E-EF46-AC87-7F9FD33E66C8}" type="presParOf" srcId="{4B703D62-7868-444C-9C51-24167D2D70C9}" destId="{67764752-2BA6-A34B-9092-34F8F53938F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0A30EC-87A9-4E4A-9B78-53C42F7AE0A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DFD205-5F57-4CA5-B867-0B0002CC7233}">
      <dgm:prSet/>
      <dgm:spPr/>
      <dgm:t>
        <a:bodyPr/>
        <a:lstStyle/>
        <a:p>
          <a:r>
            <a:rPr lang="en-US"/>
            <a:t>High article Count</a:t>
          </a:r>
        </a:p>
      </dgm:t>
    </dgm:pt>
    <dgm:pt modelId="{90EBF9D2-835F-48D2-818E-5500B314AFB3}" type="parTrans" cxnId="{B7B2A5FA-8180-4480-B835-FE5DC0CF6922}">
      <dgm:prSet/>
      <dgm:spPr/>
      <dgm:t>
        <a:bodyPr/>
        <a:lstStyle/>
        <a:p>
          <a:endParaRPr lang="en-US"/>
        </a:p>
      </dgm:t>
    </dgm:pt>
    <dgm:pt modelId="{A6A2B7D7-ACC7-485C-A7A8-97D9E1566DC0}" type="sibTrans" cxnId="{B7B2A5FA-8180-4480-B835-FE5DC0CF6922}">
      <dgm:prSet/>
      <dgm:spPr/>
      <dgm:t>
        <a:bodyPr/>
        <a:lstStyle/>
        <a:p>
          <a:endParaRPr lang="en-US"/>
        </a:p>
      </dgm:t>
    </dgm:pt>
    <dgm:pt modelId="{FF997542-8E13-4C78-A4D3-F98D90972AD0}">
      <dgm:prSet/>
      <dgm:spPr/>
      <dgm:t>
        <a:bodyPr/>
        <a:lstStyle/>
        <a:p>
          <a:r>
            <a:rPr lang="en-US"/>
            <a:t>In Articles Highest count is for News</a:t>
          </a:r>
        </a:p>
      </dgm:t>
    </dgm:pt>
    <dgm:pt modelId="{42F3986B-1DAF-4D3C-9886-42997D750203}" type="parTrans" cxnId="{BA5D2580-22A2-4726-B2D6-1FC7F537DEA1}">
      <dgm:prSet/>
      <dgm:spPr/>
      <dgm:t>
        <a:bodyPr/>
        <a:lstStyle/>
        <a:p>
          <a:endParaRPr lang="en-US"/>
        </a:p>
      </dgm:t>
    </dgm:pt>
    <dgm:pt modelId="{B4153829-4D2D-41EA-8DBC-C3DCE9398FE0}" type="sibTrans" cxnId="{BA5D2580-22A2-4726-B2D6-1FC7F537DEA1}">
      <dgm:prSet/>
      <dgm:spPr/>
      <dgm:t>
        <a:bodyPr/>
        <a:lstStyle/>
        <a:p>
          <a:endParaRPr lang="en-US"/>
        </a:p>
      </dgm:t>
    </dgm:pt>
    <dgm:pt modelId="{06F32545-177B-42C7-9931-67E71BCA99B5}">
      <dgm:prSet/>
      <dgm:spPr/>
      <dgm:t>
        <a:bodyPr/>
        <a:lstStyle/>
        <a:p>
          <a:r>
            <a:rPr lang="en-US"/>
            <a:t>Highest Active Reply Count: New York</a:t>
          </a:r>
        </a:p>
      </dgm:t>
    </dgm:pt>
    <dgm:pt modelId="{FE906923-64AD-4B85-B257-6CD40260AF40}" type="parTrans" cxnId="{FDFFBAE1-FD43-4829-B685-603721CFA534}">
      <dgm:prSet/>
      <dgm:spPr/>
      <dgm:t>
        <a:bodyPr/>
        <a:lstStyle/>
        <a:p>
          <a:endParaRPr lang="en-US"/>
        </a:p>
      </dgm:t>
    </dgm:pt>
    <dgm:pt modelId="{E8B33627-3296-48DF-96A8-3382DB66DF51}" type="sibTrans" cxnId="{FDFFBAE1-FD43-4829-B685-603721CFA534}">
      <dgm:prSet/>
      <dgm:spPr/>
      <dgm:t>
        <a:bodyPr/>
        <a:lstStyle/>
        <a:p>
          <a:endParaRPr lang="en-US"/>
        </a:p>
      </dgm:t>
    </dgm:pt>
    <dgm:pt modelId="{D3ECC4B1-2FF3-43EE-872A-A1C5B1FB9661}">
      <dgm:prSet/>
      <dgm:spPr/>
      <dgm:t>
        <a:bodyPr/>
        <a:lstStyle/>
        <a:p>
          <a:r>
            <a:rPr lang="en-US"/>
            <a:t>Most</a:t>
          </a:r>
          <a:r>
            <a:rPr lang="en-US" baseline="0"/>
            <a:t> popular author: (in 2017) Nicholas Kristof , Susan </a:t>
          </a:r>
          <a:r>
            <a:rPr lang="en-US" baseline="0" err="1"/>
            <a:t>Chira</a:t>
          </a:r>
          <a:r>
            <a:rPr lang="en-US" baseline="0"/>
            <a:t> (2018)</a:t>
          </a:r>
          <a:endParaRPr lang="en-US"/>
        </a:p>
      </dgm:t>
    </dgm:pt>
    <dgm:pt modelId="{B3E39E52-FB8B-4BAC-8DBB-3827740D862F}" type="parTrans" cxnId="{DB1DCE9D-82AC-4BF6-A554-56A1735E046D}">
      <dgm:prSet/>
      <dgm:spPr/>
      <dgm:t>
        <a:bodyPr/>
        <a:lstStyle/>
        <a:p>
          <a:endParaRPr lang="en-US"/>
        </a:p>
      </dgm:t>
    </dgm:pt>
    <dgm:pt modelId="{05AB2554-F305-4139-8C1C-C0EDD19E5367}" type="sibTrans" cxnId="{DB1DCE9D-82AC-4BF6-A554-56A1735E046D}">
      <dgm:prSet/>
      <dgm:spPr/>
      <dgm:t>
        <a:bodyPr/>
        <a:lstStyle/>
        <a:p>
          <a:endParaRPr lang="en-US"/>
        </a:p>
      </dgm:t>
    </dgm:pt>
    <dgm:pt modelId="{2260E0EB-D424-4EC0-8C85-686B1C2C8816}">
      <dgm:prSet/>
      <dgm:spPr/>
      <dgm:t>
        <a:bodyPr/>
        <a:lstStyle/>
        <a:p>
          <a:r>
            <a:rPr lang="en-US"/>
            <a:t>Sentiments</a:t>
          </a:r>
        </a:p>
      </dgm:t>
    </dgm:pt>
    <dgm:pt modelId="{2C5374FF-5E2F-4F9D-B4A3-FDD0877939EC}" type="parTrans" cxnId="{0CAD69FB-D64B-4F48-80FC-647F24D98410}">
      <dgm:prSet/>
      <dgm:spPr/>
      <dgm:t>
        <a:bodyPr/>
        <a:lstStyle/>
        <a:p>
          <a:endParaRPr lang="en-US"/>
        </a:p>
      </dgm:t>
    </dgm:pt>
    <dgm:pt modelId="{ECD308CC-2DF2-4D56-BCF5-17CF719EF782}" type="sibTrans" cxnId="{0CAD69FB-D64B-4F48-80FC-647F24D98410}">
      <dgm:prSet/>
      <dgm:spPr/>
      <dgm:t>
        <a:bodyPr/>
        <a:lstStyle/>
        <a:p>
          <a:endParaRPr lang="en-US"/>
        </a:p>
      </dgm:t>
    </dgm:pt>
    <dgm:pt modelId="{13864D91-9C5A-064B-892E-0E00F3E24777}" type="pres">
      <dgm:prSet presAssocID="{7A0A30EC-87A9-4E4A-9B78-53C42F7AE0AE}" presName="vert0" presStyleCnt="0">
        <dgm:presLayoutVars>
          <dgm:dir/>
          <dgm:animOne val="branch"/>
          <dgm:animLvl val="lvl"/>
        </dgm:presLayoutVars>
      </dgm:prSet>
      <dgm:spPr/>
    </dgm:pt>
    <dgm:pt modelId="{DEBAA017-6D3A-C644-86B5-3870AC42CC33}" type="pres">
      <dgm:prSet presAssocID="{5ADFD205-5F57-4CA5-B867-0B0002CC7233}" presName="thickLine" presStyleLbl="alignNode1" presStyleIdx="0" presStyleCnt="5"/>
      <dgm:spPr/>
    </dgm:pt>
    <dgm:pt modelId="{386F2A1A-5661-DB44-A119-84B18CED12B4}" type="pres">
      <dgm:prSet presAssocID="{5ADFD205-5F57-4CA5-B867-0B0002CC7233}" presName="horz1" presStyleCnt="0"/>
      <dgm:spPr/>
    </dgm:pt>
    <dgm:pt modelId="{78254ACD-0103-BE41-80B9-E3B5A1CE8A8E}" type="pres">
      <dgm:prSet presAssocID="{5ADFD205-5F57-4CA5-B867-0B0002CC7233}" presName="tx1" presStyleLbl="revTx" presStyleIdx="0" presStyleCnt="5"/>
      <dgm:spPr/>
    </dgm:pt>
    <dgm:pt modelId="{2EABD876-3D62-524C-BCC5-FA78307D9375}" type="pres">
      <dgm:prSet presAssocID="{5ADFD205-5F57-4CA5-B867-0B0002CC7233}" presName="vert1" presStyleCnt="0"/>
      <dgm:spPr/>
    </dgm:pt>
    <dgm:pt modelId="{EFDE3305-9B19-F946-A9BB-1859BAEE2A21}" type="pres">
      <dgm:prSet presAssocID="{FF997542-8E13-4C78-A4D3-F98D90972AD0}" presName="thickLine" presStyleLbl="alignNode1" presStyleIdx="1" presStyleCnt="5"/>
      <dgm:spPr/>
    </dgm:pt>
    <dgm:pt modelId="{E53CE7E8-3DE8-C847-B90F-F6937C843A4B}" type="pres">
      <dgm:prSet presAssocID="{FF997542-8E13-4C78-A4D3-F98D90972AD0}" presName="horz1" presStyleCnt="0"/>
      <dgm:spPr/>
    </dgm:pt>
    <dgm:pt modelId="{664C3E9A-C5BF-8A4C-B6D2-2E855C4377B5}" type="pres">
      <dgm:prSet presAssocID="{FF997542-8E13-4C78-A4D3-F98D90972AD0}" presName="tx1" presStyleLbl="revTx" presStyleIdx="1" presStyleCnt="5"/>
      <dgm:spPr/>
    </dgm:pt>
    <dgm:pt modelId="{FA49BF16-C4B3-8C47-B9F6-603FEE029710}" type="pres">
      <dgm:prSet presAssocID="{FF997542-8E13-4C78-A4D3-F98D90972AD0}" presName="vert1" presStyleCnt="0"/>
      <dgm:spPr/>
    </dgm:pt>
    <dgm:pt modelId="{72EABBC9-38FB-564A-8C8D-A505FF354867}" type="pres">
      <dgm:prSet presAssocID="{06F32545-177B-42C7-9931-67E71BCA99B5}" presName="thickLine" presStyleLbl="alignNode1" presStyleIdx="2" presStyleCnt="5"/>
      <dgm:spPr/>
    </dgm:pt>
    <dgm:pt modelId="{2E80ED63-B780-2441-B597-066882EC4AB0}" type="pres">
      <dgm:prSet presAssocID="{06F32545-177B-42C7-9931-67E71BCA99B5}" presName="horz1" presStyleCnt="0"/>
      <dgm:spPr/>
    </dgm:pt>
    <dgm:pt modelId="{26AC0501-5E06-9A48-B5B9-A68C07899BAA}" type="pres">
      <dgm:prSet presAssocID="{06F32545-177B-42C7-9931-67E71BCA99B5}" presName="tx1" presStyleLbl="revTx" presStyleIdx="2" presStyleCnt="5"/>
      <dgm:spPr/>
    </dgm:pt>
    <dgm:pt modelId="{FB6FD0C1-0C74-E24C-8B12-D1741429F26B}" type="pres">
      <dgm:prSet presAssocID="{06F32545-177B-42C7-9931-67E71BCA99B5}" presName="vert1" presStyleCnt="0"/>
      <dgm:spPr/>
    </dgm:pt>
    <dgm:pt modelId="{D0BBEC92-5F91-8948-832D-82D0DDA2F300}" type="pres">
      <dgm:prSet presAssocID="{D3ECC4B1-2FF3-43EE-872A-A1C5B1FB9661}" presName="thickLine" presStyleLbl="alignNode1" presStyleIdx="3" presStyleCnt="5"/>
      <dgm:spPr/>
    </dgm:pt>
    <dgm:pt modelId="{5C84A393-CF7F-F648-9DD7-B224EF03AED1}" type="pres">
      <dgm:prSet presAssocID="{D3ECC4B1-2FF3-43EE-872A-A1C5B1FB9661}" presName="horz1" presStyleCnt="0"/>
      <dgm:spPr/>
    </dgm:pt>
    <dgm:pt modelId="{E2D02173-D686-2A4F-9EE7-A359B9B10ADD}" type="pres">
      <dgm:prSet presAssocID="{D3ECC4B1-2FF3-43EE-872A-A1C5B1FB9661}" presName="tx1" presStyleLbl="revTx" presStyleIdx="3" presStyleCnt="5"/>
      <dgm:spPr/>
    </dgm:pt>
    <dgm:pt modelId="{4A564A6B-D401-AC49-81A8-79A2443AA3DA}" type="pres">
      <dgm:prSet presAssocID="{D3ECC4B1-2FF3-43EE-872A-A1C5B1FB9661}" presName="vert1" presStyleCnt="0"/>
      <dgm:spPr/>
    </dgm:pt>
    <dgm:pt modelId="{631D3403-29BA-784A-8C3C-8536384847F7}" type="pres">
      <dgm:prSet presAssocID="{2260E0EB-D424-4EC0-8C85-686B1C2C8816}" presName="thickLine" presStyleLbl="alignNode1" presStyleIdx="4" presStyleCnt="5"/>
      <dgm:spPr/>
    </dgm:pt>
    <dgm:pt modelId="{6BB3422A-E8A6-6646-91F0-3A464736F177}" type="pres">
      <dgm:prSet presAssocID="{2260E0EB-D424-4EC0-8C85-686B1C2C8816}" presName="horz1" presStyleCnt="0"/>
      <dgm:spPr/>
    </dgm:pt>
    <dgm:pt modelId="{03C3D180-330B-CA47-98F9-7C382F069947}" type="pres">
      <dgm:prSet presAssocID="{2260E0EB-D424-4EC0-8C85-686B1C2C8816}" presName="tx1" presStyleLbl="revTx" presStyleIdx="4" presStyleCnt="5"/>
      <dgm:spPr/>
    </dgm:pt>
    <dgm:pt modelId="{E3BDB47D-601F-D54F-9672-CE6CA89F4D50}" type="pres">
      <dgm:prSet presAssocID="{2260E0EB-D424-4EC0-8C85-686B1C2C8816}" presName="vert1" presStyleCnt="0"/>
      <dgm:spPr/>
    </dgm:pt>
  </dgm:ptLst>
  <dgm:cxnLst>
    <dgm:cxn modelId="{7C3ED113-F4D1-3143-8E08-8D961F524B29}" type="presOf" srcId="{5ADFD205-5F57-4CA5-B867-0B0002CC7233}" destId="{78254ACD-0103-BE41-80B9-E3B5A1CE8A8E}" srcOrd="0" destOrd="0" presId="urn:microsoft.com/office/officeart/2008/layout/LinedList"/>
    <dgm:cxn modelId="{12911B63-E32C-3341-AE6C-C4F77C3DC54F}" type="presOf" srcId="{06F32545-177B-42C7-9931-67E71BCA99B5}" destId="{26AC0501-5E06-9A48-B5B9-A68C07899BAA}" srcOrd="0" destOrd="0" presId="urn:microsoft.com/office/officeart/2008/layout/LinedList"/>
    <dgm:cxn modelId="{A0752A46-996C-9D4D-8D7B-D8A63941EA3A}" type="presOf" srcId="{FF997542-8E13-4C78-A4D3-F98D90972AD0}" destId="{664C3E9A-C5BF-8A4C-B6D2-2E855C4377B5}" srcOrd="0" destOrd="0" presId="urn:microsoft.com/office/officeart/2008/layout/LinedList"/>
    <dgm:cxn modelId="{BA5D2580-22A2-4726-B2D6-1FC7F537DEA1}" srcId="{7A0A30EC-87A9-4E4A-9B78-53C42F7AE0AE}" destId="{FF997542-8E13-4C78-A4D3-F98D90972AD0}" srcOrd="1" destOrd="0" parTransId="{42F3986B-1DAF-4D3C-9886-42997D750203}" sibTransId="{B4153829-4D2D-41EA-8DBC-C3DCE9398FE0}"/>
    <dgm:cxn modelId="{C5FB2B88-F252-7544-847C-765616E6783E}" type="presOf" srcId="{2260E0EB-D424-4EC0-8C85-686B1C2C8816}" destId="{03C3D180-330B-CA47-98F9-7C382F069947}" srcOrd="0" destOrd="0" presId="urn:microsoft.com/office/officeart/2008/layout/LinedList"/>
    <dgm:cxn modelId="{DB1DCE9D-82AC-4BF6-A554-56A1735E046D}" srcId="{7A0A30EC-87A9-4E4A-9B78-53C42F7AE0AE}" destId="{D3ECC4B1-2FF3-43EE-872A-A1C5B1FB9661}" srcOrd="3" destOrd="0" parTransId="{B3E39E52-FB8B-4BAC-8DBB-3827740D862F}" sibTransId="{05AB2554-F305-4139-8C1C-C0EDD19E5367}"/>
    <dgm:cxn modelId="{7974E5AC-507F-A14B-9D64-14D6162F5ECA}" type="presOf" srcId="{D3ECC4B1-2FF3-43EE-872A-A1C5B1FB9661}" destId="{E2D02173-D686-2A4F-9EE7-A359B9B10ADD}" srcOrd="0" destOrd="0" presId="urn:microsoft.com/office/officeart/2008/layout/LinedList"/>
    <dgm:cxn modelId="{094839D5-6B15-2040-8C20-5C5CAA08776D}" type="presOf" srcId="{7A0A30EC-87A9-4E4A-9B78-53C42F7AE0AE}" destId="{13864D91-9C5A-064B-892E-0E00F3E24777}" srcOrd="0" destOrd="0" presId="urn:microsoft.com/office/officeart/2008/layout/LinedList"/>
    <dgm:cxn modelId="{FDFFBAE1-FD43-4829-B685-603721CFA534}" srcId="{7A0A30EC-87A9-4E4A-9B78-53C42F7AE0AE}" destId="{06F32545-177B-42C7-9931-67E71BCA99B5}" srcOrd="2" destOrd="0" parTransId="{FE906923-64AD-4B85-B257-6CD40260AF40}" sibTransId="{E8B33627-3296-48DF-96A8-3382DB66DF51}"/>
    <dgm:cxn modelId="{B7B2A5FA-8180-4480-B835-FE5DC0CF6922}" srcId="{7A0A30EC-87A9-4E4A-9B78-53C42F7AE0AE}" destId="{5ADFD205-5F57-4CA5-B867-0B0002CC7233}" srcOrd="0" destOrd="0" parTransId="{90EBF9D2-835F-48D2-818E-5500B314AFB3}" sibTransId="{A6A2B7D7-ACC7-485C-A7A8-97D9E1566DC0}"/>
    <dgm:cxn modelId="{0CAD69FB-D64B-4F48-80FC-647F24D98410}" srcId="{7A0A30EC-87A9-4E4A-9B78-53C42F7AE0AE}" destId="{2260E0EB-D424-4EC0-8C85-686B1C2C8816}" srcOrd="4" destOrd="0" parTransId="{2C5374FF-5E2F-4F9D-B4A3-FDD0877939EC}" sibTransId="{ECD308CC-2DF2-4D56-BCF5-17CF719EF782}"/>
    <dgm:cxn modelId="{95EB7CDB-2366-0B4F-A3E0-FAD2544EB734}" type="presParOf" srcId="{13864D91-9C5A-064B-892E-0E00F3E24777}" destId="{DEBAA017-6D3A-C644-86B5-3870AC42CC33}" srcOrd="0" destOrd="0" presId="urn:microsoft.com/office/officeart/2008/layout/LinedList"/>
    <dgm:cxn modelId="{D3E2F80A-C2BE-4D4C-9605-220CC8D958C9}" type="presParOf" srcId="{13864D91-9C5A-064B-892E-0E00F3E24777}" destId="{386F2A1A-5661-DB44-A119-84B18CED12B4}" srcOrd="1" destOrd="0" presId="urn:microsoft.com/office/officeart/2008/layout/LinedList"/>
    <dgm:cxn modelId="{12CD6D89-5073-F74C-B11E-3B391A6A334F}" type="presParOf" srcId="{386F2A1A-5661-DB44-A119-84B18CED12B4}" destId="{78254ACD-0103-BE41-80B9-E3B5A1CE8A8E}" srcOrd="0" destOrd="0" presId="urn:microsoft.com/office/officeart/2008/layout/LinedList"/>
    <dgm:cxn modelId="{F9929648-D58C-7944-912D-5D3EA67758FB}" type="presParOf" srcId="{386F2A1A-5661-DB44-A119-84B18CED12B4}" destId="{2EABD876-3D62-524C-BCC5-FA78307D9375}" srcOrd="1" destOrd="0" presId="urn:microsoft.com/office/officeart/2008/layout/LinedList"/>
    <dgm:cxn modelId="{42376C57-8084-1B49-843F-951D93275087}" type="presParOf" srcId="{13864D91-9C5A-064B-892E-0E00F3E24777}" destId="{EFDE3305-9B19-F946-A9BB-1859BAEE2A21}" srcOrd="2" destOrd="0" presId="urn:microsoft.com/office/officeart/2008/layout/LinedList"/>
    <dgm:cxn modelId="{1BC01FE2-9E63-8C43-8AE4-8BB92C6301BE}" type="presParOf" srcId="{13864D91-9C5A-064B-892E-0E00F3E24777}" destId="{E53CE7E8-3DE8-C847-B90F-F6937C843A4B}" srcOrd="3" destOrd="0" presId="urn:microsoft.com/office/officeart/2008/layout/LinedList"/>
    <dgm:cxn modelId="{44ECEB6A-0ECC-CC4B-95B3-8ECE46A53BBA}" type="presParOf" srcId="{E53CE7E8-3DE8-C847-B90F-F6937C843A4B}" destId="{664C3E9A-C5BF-8A4C-B6D2-2E855C4377B5}" srcOrd="0" destOrd="0" presId="urn:microsoft.com/office/officeart/2008/layout/LinedList"/>
    <dgm:cxn modelId="{35627666-12E1-8F4B-A237-B101C6E9EA3C}" type="presParOf" srcId="{E53CE7E8-3DE8-C847-B90F-F6937C843A4B}" destId="{FA49BF16-C4B3-8C47-B9F6-603FEE029710}" srcOrd="1" destOrd="0" presId="urn:microsoft.com/office/officeart/2008/layout/LinedList"/>
    <dgm:cxn modelId="{D398C815-B7D9-2F42-92A1-9F1360131EAC}" type="presParOf" srcId="{13864D91-9C5A-064B-892E-0E00F3E24777}" destId="{72EABBC9-38FB-564A-8C8D-A505FF354867}" srcOrd="4" destOrd="0" presId="urn:microsoft.com/office/officeart/2008/layout/LinedList"/>
    <dgm:cxn modelId="{7C0ED44A-AFF3-8C4A-A0D8-3847139AB0DF}" type="presParOf" srcId="{13864D91-9C5A-064B-892E-0E00F3E24777}" destId="{2E80ED63-B780-2441-B597-066882EC4AB0}" srcOrd="5" destOrd="0" presId="urn:microsoft.com/office/officeart/2008/layout/LinedList"/>
    <dgm:cxn modelId="{8788CDAF-44EA-784B-BFB1-9CB76E3A9339}" type="presParOf" srcId="{2E80ED63-B780-2441-B597-066882EC4AB0}" destId="{26AC0501-5E06-9A48-B5B9-A68C07899BAA}" srcOrd="0" destOrd="0" presId="urn:microsoft.com/office/officeart/2008/layout/LinedList"/>
    <dgm:cxn modelId="{8F87FB19-D021-9648-9116-8F4D684E1D90}" type="presParOf" srcId="{2E80ED63-B780-2441-B597-066882EC4AB0}" destId="{FB6FD0C1-0C74-E24C-8B12-D1741429F26B}" srcOrd="1" destOrd="0" presId="urn:microsoft.com/office/officeart/2008/layout/LinedList"/>
    <dgm:cxn modelId="{2D24662E-9920-BC49-B0B9-B01A30224FD5}" type="presParOf" srcId="{13864D91-9C5A-064B-892E-0E00F3E24777}" destId="{D0BBEC92-5F91-8948-832D-82D0DDA2F300}" srcOrd="6" destOrd="0" presId="urn:microsoft.com/office/officeart/2008/layout/LinedList"/>
    <dgm:cxn modelId="{ABB927AD-D3BF-FA45-95F7-24B995B2C00A}" type="presParOf" srcId="{13864D91-9C5A-064B-892E-0E00F3E24777}" destId="{5C84A393-CF7F-F648-9DD7-B224EF03AED1}" srcOrd="7" destOrd="0" presId="urn:microsoft.com/office/officeart/2008/layout/LinedList"/>
    <dgm:cxn modelId="{75C3DBF3-695A-174D-8A78-7430E6FE792A}" type="presParOf" srcId="{5C84A393-CF7F-F648-9DD7-B224EF03AED1}" destId="{E2D02173-D686-2A4F-9EE7-A359B9B10ADD}" srcOrd="0" destOrd="0" presId="urn:microsoft.com/office/officeart/2008/layout/LinedList"/>
    <dgm:cxn modelId="{348FD2B9-CE58-6D41-BA1E-CE771B8C3D17}" type="presParOf" srcId="{5C84A393-CF7F-F648-9DD7-B224EF03AED1}" destId="{4A564A6B-D401-AC49-81A8-79A2443AA3DA}" srcOrd="1" destOrd="0" presId="urn:microsoft.com/office/officeart/2008/layout/LinedList"/>
    <dgm:cxn modelId="{490DAA2D-AEBB-6F45-994C-57CFD0DA27E4}" type="presParOf" srcId="{13864D91-9C5A-064B-892E-0E00F3E24777}" destId="{631D3403-29BA-784A-8C3C-8536384847F7}" srcOrd="8" destOrd="0" presId="urn:microsoft.com/office/officeart/2008/layout/LinedList"/>
    <dgm:cxn modelId="{D75147B0-0ABD-FF4C-8811-A3C903F0DB8D}" type="presParOf" srcId="{13864D91-9C5A-064B-892E-0E00F3E24777}" destId="{6BB3422A-E8A6-6646-91F0-3A464736F177}" srcOrd="9" destOrd="0" presId="urn:microsoft.com/office/officeart/2008/layout/LinedList"/>
    <dgm:cxn modelId="{D9062ACB-204F-D241-9DC6-FB6DC375D2AF}" type="presParOf" srcId="{6BB3422A-E8A6-6646-91F0-3A464736F177}" destId="{03C3D180-330B-CA47-98F9-7C382F069947}" srcOrd="0" destOrd="0" presId="urn:microsoft.com/office/officeart/2008/layout/LinedList"/>
    <dgm:cxn modelId="{BA54EBE4-50E0-D746-9017-78AB2C6C65EE}" type="presParOf" srcId="{6BB3422A-E8A6-6646-91F0-3A464736F177}" destId="{E3BDB47D-601F-D54F-9672-CE6CA89F4D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BC65-66F5-2E4D-A49E-47B5FF16F735}">
      <dsp:nvSpPr>
        <dsp:cNvPr id="0" name=""/>
        <dsp:cNvSpPr/>
      </dsp:nvSpPr>
      <dsp:spPr>
        <a:xfrm>
          <a:off x="0" y="60"/>
          <a:ext cx="6958685" cy="9904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solidFill>
                <a:schemeClr val="tx1"/>
              </a:solidFill>
              <a:latin typeface="Algerian" pitchFamily="82" charset="77"/>
            </a:rPr>
            <a:t>New York Times Data Analysis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solidFill>
                <a:schemeClr val="tx1"/>
              </a:solidFill>
              <a:latin typeface="Algerian" pitchFamily="82" charset="77"/>
            </a:rPr>
            <a:t>Using HIVE</a:t>
          </a:r>
          <a:endParaRPr lang="en-US" sz="2800" kern="1200">
            <a:solidFill>
              <a:schemeClr val="tx1"/>
            </a:solidFill>
            <a:latin typeface="Algerian" pitchFamily="82" charset="77"/>
          </a:endParaRPr>
        </a:p>
      </dsp:txBody>
      <dsp:txXfrm>
        <a:off x="48351" y="48411"/>
        <a:ext cx="6861983" cy="893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46F2F-6121-4A12-BC1B-CB26B1A1C86F}">
      <dsp:nvSpPr>
        <dsp:cNvPr id="0" name=""/>
        <dsp:cNvSpPr/>
      </dsp:nvSpPr>
      <dsp:spPr>
        <a:xfrm>
          <a:off x="107120" y="633948"/>
          <a:ext cx="653763" cy="6537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8120F-07E8-4541-990C-E2A91EDF069A}">
      <dsp:nvSpPr>
        <dsp:cNvPr id="0" name=""/>
        <dsp:cNvSpPr/>
      </dsp:nvSpPr>
      <dsp:spPr>
        <a:xfrm>
          <a:off x="244410" y="771238"/>
          <a:ext cx="379183" cy="379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324A8-C6E1-4892-AC29-8EBF13B3781E}">
      <dsp:nvSpPr>
        <dsp:cNvPr id="0" name=""/>
        <dsp:cNvSpPr/>
      </dsp:nvSpPr>
      <dsp:spPr>
        <a:xfrm>
          <a:off x="900976" y="63394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Large number of readers</a:t>
          </a:r>
        </a:p>
      </dsp:txBody>
      <dsp:txXfrm>
        <a:off x="900976" y="633948"/>
        <a:ext cx="1541014" cy="653763"/>
      </dsp:txXfrm>
    </dsp:sp>
    <dsp:sp modelId="{3DEDA0D5-73BA-4205-B1A2-2265BF318C09}">
      <dsp:nvSpPr>
        <dsp:cNvPr id="0" name=""/>
        <dsp:cNvSpPr/>
      </dsp:nvSpPr>
      <dsp:spPr>
        <a:xfrm>
          <a:off x="2710501" y="633948"/>
          <a:ext cx="653763" cy="65376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72E4A-B56A-4B2C-9B15-297EE2B7B7E6}">
      <dsp:nvSpPr>
        <dsp:cNvPr id="0" name=""/>
        <dsp:cNvSpPr/>
      </dsp:nvSpPr>
      <dsp:spPr>
        <a:xfrm>
          <a:off x="2847791" y="771238"/>
          <a:ext cx="379183" cy="379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637ED-D1CC-4308-ADB6-0C7D2FB8C8CB}">
      <dsp:nvSpPr>
        <dsp:cNvPr id="0" name=""/>
        <dsp:cNvSpPr/>
      </dsp:nvSpPr>
      <dsp:spPr>
        <a:xfrm>
          <a:off x="3504357" y="63394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Shapes public opinion </a:t>
          </a:r>
        </a:p>
      </dsp:txBody>
      <dsp:txXfrm>
        <a:off x="3504357" y="633948"/>
        <a:ext cx="1541014" cy="653763"/>
      </dsp:txXfrm>
    </dsp:sp>
    <dsp:sp modelId="{8A0137D2-A7F3-49BD-8183-77A72357BD8C}">
      <dsp:nvSpPr>
        <dsp:cNvPr id="0" name=""/>
        <dsp:cNvSpPr/>
      </dsp:nvSpPr>
      <dsp:spPr>
        <a:xfrm>
          <a:off x="5313882" y="633948"/>
          <a:ext cx="653763" cy="65376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4D61B-4532-4A9F-96CD-D52CB2D21E62}">
      <dsp:nvSpPr>
        <dsp:cNvPr id="0" name=""/>
        <dsp:cNvSpPr/>
      </dsp:nvSpPr>
      <dsp:spPr>
        <a:xfrm>
          <a:off x="5451173" y="771238"/>
          <a:ext cx="379183" cy="379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E1816-D0E9-49AB-8CD5-1FAC63C27C82}">
      <dsp:nvSpPr>
        <dsp:cNvPr id="0" name=""/>
        <dsp:cNvSpPr/>
      </dsp:nvSpPr>
      <dsp:spPr>
        <a:xfrm>
          <a:off x="6107738" y="63394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Outlook on current affairs </a:t>
          </a:r>
        </a:p>
      </dsp:txBody>
      <dsp:txXfrm>
        <a:off x="6107738" y="633948"/>
        <a:ext cx="1541014" cy="653763"/>
      </dsp:txXfrm>
    </dsp:sp>
    <dsp:sp modelId="{1C326F9A-86FA-4CC7-81A9-572C2202CFE4}">
      <dsp:nvSpPr>
        <dsp:cNvPr id="0" name=""/>
        <dsp:cNvSpPr/>
      </dsp:nvSpPr>
      <dsp:spPr>
        <a:xfrm>
          <a:off x="107120" y="1815208"/>
          <a:ext cx="653763" cy="6537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A32B7-5589-4C16-9D44-78F3AA5C60E8}">
      <dsp:nvSpPr>
        <dsp:cNvPr id="0" name=""/>
        <dsp:cNvSpPr/>
      </dsp:nvSpPr>
      <dsp:spPr>
        <a:xfrm>
          <a:off x="244410" y="1952499"/>
          <a:ext cx="379183" cy="379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C7CCE-ED10-4C11-8341-20C534DE220C}">
      <dsp:nvSpPr>
        <dsp:cNvPr id="0" name=""/>
        <dsp:cNvSpPr/>
      </dsp:nvSpPr>
      <dsp:spPr>
        <a:xfrm>
          <a:off x="900976" y="181520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Sets the tone of the public discourse</a:t>
          </a:r>
        </a:p>
      </dsp:txBody>
      <dsp:txXfrm>
        <a:off x="900976" y="1815208"/>
        <a:ext cx="1541014" cy="653763"/>
      </dsp:txXfrm>
    </dsp:sp>
    <dsp:sp modelId="{A2AAAA6B-AED9-48CF-82D2-C53C98CED4CE}">
      <dsp:nvSpPr>
        <dsp:cNvPr id="0" name=""/>
        <dsp:cNvSpPr/>
      </dsp:nvSpPr>
      <dsp:spPr>
        <a:xfrm>
          <a:off x="2710501" y="1815208"/>
          <a:ext cx="653763" cy="6537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DD33E-5C7C-4973-9B85-D568AE574FB2}">
      <dsp:nvSpPr>
        <dsp:cNvPr id="0" name=""/>
        <dsp:cNvSpPr/>
      </dsp:nvSpPr>
      <dsp:spPr>
        <a:xfrm>
          <a:off x="2847791" y="1952499"/>
          <a:ext cx="379183" cy="379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6E081-4C11-4992-9A18-43B57246313A}">
      <dsp:nvSpPr>
        <dsp:cNvPr id="0" name=""/>
        <dsp:cNvSpPr/>
      </dsp:nvSpPr>
      <dsp:spPr>
        <a:xfrm>
          <a:off x="3447887" y="1842013"/>
          <a:ext cx="221522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Comments sections give insights to readers’ opinions on the subject matter of the articles</a:t>
          </a:r>
        </a:p>
      </dsp:txBody>
      <dsp:txXfrm>
        <a:off x="3447887" y="1842013"/>
        <a:ext cx="2215224" cy="6537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86F6E-762A-47B6-8BD3-12CFBA5551C0}">
      <dsp:nvSpPr>
        <dsp:cNvPr id="0" name=""/>
        <dsp:cNvSpPr/>
      </dsp:nvSpPr>
      <dsp:spPr>
        <a:xfrm>
          <a:off x="121118" y="460509"/>
          <a:ext cx="604800" cy="6048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E895D-B8F9-4F0C-8221-1F826F25B1AB}">
      <dsp:nvSpPr>
        <dsp:cNvPr id="0" name=""/>
        <dsp:cNvSpPr/>
      </dsp:nvSpPr>
      <dsp:spPr>
        <a:xfrm>
          <a:off x="248126" y="587517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679B0-D85D-4BB6-A912-AF1DF7C2F05E}">
      <dsp:nvSpPr>
        <dsp:cNvPr id="0" name=""/>
        <dsp:cNvSpPr/>
      </dsp:nvSpPr>
      <dsp:spPr>
        <a:xfrm>
          <a:off x="855518" y="460509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Cluster version: Oracle Big Data Compute Edition</a:t>
          </a:r>
        </a:p>
      </dsp:txBody>
      <dsp:txXfrm>
        <a:off x="855518" y="460509"/>
        <a:ext cx="1425599" cy="604800"/>
      </dsp:txXfrm>
    </dsp:sp>
    <dsp:sp modelId="{D099B666-A42A-426F-B4BD-2F171C5E6A0F}">
      <dsp:nvSpPr>
        <dsp:cNvPr id="0" name=""/>
        <dsp:cNvSpPr/>
      </dsp:nvSpPr>
      <dsp:spPr>
        <a:xfrm>
          <a:off x="2529518" y="460509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2BE5C-179B-41B5-940C-819D6285CB13}">
      <dsp:nvSpPr>
        <dsp:cNvPr id="0" name=""/>
        <dsp:cNvSpPr/>
      </dsp:nvSpPr>
      <dsp:spPr>
        <a:xfrm>
          <a:off x="2656526" y="587517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C17C6-62A2-4D90-BB47-DC5BB7DD80B3}">
      <dsp:nvSpPr>
        <dsp:cNvPr id="0" name=""/>
        <dsp:cNvSpPr/>
      </dsp:nvSpPr>
      <dsp:spPr>
        <a:xfrm>
          <a:off x="3263918" y="460509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Cluster number of nodes: 5 nodes</a:t>
          </a:r>
        </a:p>
      </dsp:txBody>
      <dsp:txXfrm>
        <a:off x="3263918" y="460509"/>
        <a:ext cx="1425599" cy="604800"/>
      </dsp:txXfrm>
    </dsp:sp>
    <dsp:sp modelId="{A5B75333-AFB0-450C-A717-6D7BB3ED9EE2}">
      <dsp:nvSpPr>
        <dsp:cNvPr id="0" name=""/>
        <dsp:cNvSpPr/>
      </dsp:nvSpPr>
      <dsp:spPr>
        <a:xfrm>
          <a:off x="4937918" y="460509"/>
          <a:ext cx="604800" cy="6048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0EA62-F8EF-4379-B02F-FE5A211DB64C}">
      <dsp:nvSpPr>
        <dsp:cNvPr id="0" name=""/>
        <dsp:cNvSpPr/>
      </dsp:nvSpPr>
      <dsp:spPr>
        <a:xfrm>
          <a:off x="5064926" y="587517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2A060-3679-477B-AEB7-8CD84E6B3D7C}">
      <dsp:nvSpPr>
        <dsp:cNvPr id="0" name=""/>
        <dsp:cNvSpPr/>
      </dsp:nvSpPr>
      <dsp:spPr>
        <a:xfrm>
          <a:off x="5672318" y="460509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Memory size(CPU speed): 2.20 GHz </a:t>
          </a:r>
        </a:p>
      </dsp:txBody>
      <dsp:txXfrm>
        <a:off x="5672318" y="460509"/>
        <a:ext cx="1425599" cy="604800"/>
      </dsp:txXfrm>
    </dsp:sp>
    <dsp:sp modelId="{D493EEEA-AF90-4FC4-9DE3-B18E107CA63F}">
      <dsp:nvSpPr>
        <dsp:cNvPr id="0" name=""/>
        <dsp:cNvSpPr/>
      </dsp:nvSpPr>
      <dsp:spPr>
        <a:xfrm>
          <a:off x="121118" y="1501702"/>
          <a:ext cx="604800" cy="6048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E7F1B-24EE-4D65-B916-9013F9F7BDFB}">
      <dsp:nvSpPr>
        <dsp:cNvPr id="0" name=""/>
        <dsp:cNvSpPr/>
      </dsp:nvSpPr>
      <dsp:spPr>
        <a:xfrm>
          <a:off x="248126" y="1628710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9C18F-A3AD-4404-A4F4-C82676895ED2}">
      <dsp:nvSpPr>
        <dsp:cNvPr id="0" name=""/>
        <dsp:cNvSpPr/>
      </dsp:nvSpPr>
      <dsp:spPr>
        <a:xfrm>
          <a:off x="855518" y="150170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HDFS Capacity: 147 GB</a:t>
          </a:r>
        </a:p>
      </dsp:txBody>
      <dsp:txXfrm>
        <a:off x="855518" y="1501702"/>
        <a:ext cx="1425599" cy="604800"/>
      </dsp:txXfrm>
    </dsp:sp>
    <dsp:sp modelId="{1D20D7C8-878E-46B2-BD2A-CE8020F4E71B}">
      <dsp:nvSpPr>
        <dsp:cNvPr id="0" name=""/>
        <dsp:cNvSpPr/>
      </dsp:nvSpPr>
      <dsp:spPr>
        <a:xfrm>
          <a:off x="2529518" y="1501702"/>
          <a:ext cx="604800" cy="6048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5EDC8-26FE-4B86-9D16-F44F78FF6D41}">
      <dsp:nvSpPr>
        <dsp:cNvPr id="0" name=""/>
        <dsp:cNvSpPr/>
      </dsp:nvSpPr>
      <dsp:spPr>
        <a:xfrm>
          <a:off x="2656526" y="1628710"/>
          <a:ext cx="350784" cy="3507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627B6-FD66-4D6D-9C7B-0B4EA4099ED7}">
      <dsp:nvSpPr>
        <dsp:cNvPr id="0" name=""/>
        <dsp:cNvSpPr/>
      </dsp:nvSpPr>
      <dsp:spPr>
        <a:xfrm>
          <a:off x="3263918" y="150170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Storage: 678 GB</a:t>
          </a:r>
        </a:p>
      </dsp:txBody>
      <dsp:txXfrm>
        <a:off x="3263918" y="1501702"/>
        <a:ext cx="1425599" cy="60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1206D-8995-1C4B-ABB1-A772ACF167EA}">
      <dsp:nvSpPr>
        <dsp:cNvPr id="0" name=""/>
        <dsp:cNvSpPr/>
      </dsp:nvSpPr>
      <dsp:spPr>
        <a:xfrm rot="10800000">
          <a:off x="1206021" y="2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SOURCE</a:t>
          </a:r>
        </a:p>
      </dsp:txBody>
      <dsp:txXfrm rot="10800000">
        <a:off x="1329451" y="200"/>
        <a:ext cx="4174617" cy="493720"/>
      </dsp:txXfrm>
    </dsp:sp>
    <dsp:sp modelId="{D1F64F61-F559-FE43-865C-E0E186FC3752}">
      <dsp:nvSpPr>
        <dsp:cNvPr id="0" name=""/>
        <dsp:cNvSpPr/>
      </dsp:nvSpPr>
      <dsp:spPr>
        <a:xfrm>
          <a:off x="959160" y="2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73F40-EC36-7343-94A6-B564007CB480}">
      <dsp:nvSpPr>
        <dsp:cNvPr id="0" name=""/>
        <dsp:cNvSpPr/>
      </dsp:nvSpPr>
      <dsp:spPr>
        <a:xfrm rot="10800000">
          <a:off x="1206021" y="6413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NEWYORK TIMES</a:t>
          </a:r>
        </a:p>
      </dsp:txBody>
      <dsp:txXfrm rot="10800000">
        <a:off x="1329451" y="641300"/>
        <a:ext cx="4174617" cy="493720"/>
      </dsp:txXfrm>
    </dsp:sp>
    <dsp:sp modelId="{5ECF0E0B-6CA0-2348-A1BE-8605878A6CB6}">
      <dsp:nvSpPr>
        <dsp:cNvPr id="0" name=""/>
        <dsp:cNvSpPr/>
      </dsp:nvSpPr>
      <dsp:spPr>
        <a:xfrm>
          <a:off x="959160" y="6413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D4C42-B6F2-5C40-A2EF-349224F35D08}">
      <dsp:nvSpPr>
        <dsp:cNvPr id="0" name=""/>
        <dsp:cNvSpPr/>
      </dsp:nvSpPr>
      <dsp:spPr>
        <a:xfrm rot="10800000">
          <a:off x="1206021" y="12824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DOWNLOAD CSV FILES</a:t>
          </a:r>
        </a:p>
      </dsp:txBody>
      <dsp:txXfrm rot="10800000">
        <a:off x="1329451" y="1282400"/>
        <a:ext cx="4174617" cy="493720"/>
      </dsp:txXfrm>
    </dsp:sp>
    <dsp:sp modelId="{CB1F57FD-01D7-674B-B37A-E4F3E50C8C86}">
      <dsp:nvSpPr>
        <dsp:cNvPr id="0" name=""/>
        <dsp:cNvSpPr/>
      </dsp:nvSpPr>
      <dsp:spPr>
        <a:xfrm>
          <a:off x="959160" y="12824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EF02C-26E4-C943-B904-1C3C5782343E}">
      <dsp:nvSpPr>
        <dsp:cNvPr id="0" name=""/>
        <dsp:cNvSpPr/>
      </dsp:nvSpPr>
      <dsp:spPr>
        <a:xfrm rot="10800000">
          <a:off x="1206021" y="19235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CLEANING</a:t>
          </a:r>
        </a:p>
      </dsp:txBody>
      <dsp:txXfrm rot="10800000">
        <a:off x="1329451" y="1923500"/>
        <a:ext cx="4174617" cy="493720"/>
      </dsp:txXfrm>
    </dsp:sp>
    <dsp:sp modelId="{4CE03EC4-F4D9-F14D-B499-7CABD48E1E6C}">
      <dsp:nvSpPr>
        <dsp:cNvPr id="0" name=""/>
        <dsp:cNvSpPr/>
      </dsp:nvSpPr>
      <dsp:spPr>
        <a:xfrm>
          <a:off x="959160" y="19235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29000" r="-2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6FA44-E983-EF40-A9E9-CEF01CF1891F}">
      <dsp:nvSpPr>
        <dsp:cNvPr id="0" name=""/>
        <dsp:cNvSpPr/>
      </dsp:nvSpPr>
      <dsp:spPr>
        <a:xfrm rot="10800000">
          <a:off x="1206021" y="25646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STORE AND PROCESS DATA</a:t>
          </a:r>
        </a:p>
      </dsp:txBody>
      <dsp:txXfrm rot="10800000">
        <a:off x="1329451" y="2564600"/>
        <a:ext cx="4174617" cy="493720"/>
      </dsp:txXfrm>
    </dsp:sp>
    <dsp:sp modelId="{1356E918-C6CB-174E-BE99-4CC9781FF8A8}">
      <dsp:nvSpPr>
        <dsp:cNvPr id="0" name=""/>
        <dsp:cNvSpPr/>
      </dsp:nvSpPr>
      <dsp:spPr>
        <a:xfrm>
          <a:off x="959160" y="25646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45000" r="-4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FCCF2-ABD7-6741-8D81-8DFF3202D3F4}">
      <dsp:nvSpPr>
        <dsp:cNvPr id="0" name=""/>
        <dsp:cNvSpPr/>
      </dsp:nvSpPr>
      <dsp:spPr>
        <a:xfrm rot="10800000">
          <a:off x="1206021" y="32057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QUERY</a:t>
          </a:r>
        </a:p>
      </dsp:txBody>
      <dsp:txXfrm rot="10800000">
        <a:off x="1329451" y="3205700"/>
        <a:ext cx="4174617" cy="493720"/>
      </dsp:txXfrm>
    </dsp:sp>
    <dsp:sp modelId="{ED71E838-D626-6A4A-BF15-719DDE430A41}">
      <dsp:nvSpPr>
        <dsp:cNvPr id="0" name=""/>
        <dsp:cNvSpPr/>
      </dsp:nvSpPr>
      <dsp:spPr>
        <a:xfrm>
          <a:off x="959160" y="32057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6"/>
          <a:srcRect/>
          <a:stretch>
            <a:fillRect l="-6000" r="-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77CB2-170E-284A-B083-A2BEE36577A8}">
      <dsp:nvSpPr>
        <dsp:cNvPr id="0" name=""/>
        <dsp:cNvSpPr/>
      </dsp:nvSpPr>
      <dsp:spPr>
        <a:xfrm rot="10800000">
          <a:off x="1206021" y="38468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VISUALIZE</a:t>
          </a:r>
        </a:p>
      </dsp:txBody>
      <dsp:txXfrm rot="10800000">
        <a:off x="1329451" y="3846800"/>
        <a:ext cx="4174617" cy="493720"/>
      </dsp:txXfrm>
    </dsp:sp>
    <dsp:sp modelId="{61B17CD9-02DB-7949-B80C-B79596D2522A}">
      <dsp:nvSpPr>
        <dsp:cNvPr id="0" name=""/>
        <dsp:cNvSpPr/>
      </dsp:nvSpPr>
      <dsp:spPr>
        <a:xfrm>
          <a:off x="959160" y="38468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C8D30-5561-B748-87B6-CFC337905C79}">
      <dsp:nvSpPr>
        <dsp:cNvPr id="0" name=""/>
        <dsp:cNvSpPr/>
      </dsp:nvSpPr>
      <dsp:spPr>
        <a:xfrm>
          <a:off x="0" y="64817"/>
          <a:ext cx="4793456" cy="18638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We had data for just first 5 months of 2017/2018 but not of the remaining months.</a:t>
          </a:r>
          <a:endParaRPr lang="en-US" sz="2700" kern="1200"/>
        </a:p>
      </dsp:txBody>
      <dsp:txXfrm>
        <a:off x="90984" y="155801"/>
        <a:ext cx="4611488" cy="1681842"/>
      </dsp:txXfrm>
    </dsp:sp>
    <dsp:sp modelId="{67764752-2BA6-A34B-9092-34F8F53938FE}">
      <dsp:nvSpPr>
        <dsp:cNvPr id="0" name=""/>
        <dsp:cNvSpPr/>
      </dsp:nvSpPr>
      <dsp:spPr>
        <a:xfrm>
          <a:off x="0" y="2006387"/>
          <a:ext cx="4793456" cy="18638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So cumulative analysis of an entire year say 2017/2018 could not be performed.</a:t>
          </a:r>
          <a:endParaRPr lang="en-US" sz="2700" kern="1200"/>
        </a:p>
      </dsp:txBody>
      <dsp:txXfrm>
        <a:off x="90984" y="2097371"/>
        <a:ext cx="4611488" cy="1681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AA017-6D3A-C644-86B5-3870AC42CC33}">
      <dsp:nvSpPr>
        <dsp:cNvPr id="0" name=""/>
        <dsp:cNvSpPr/>
      </dsp:nvSpPr>
      <dsp:spPr>
        <a:xfrm>
          <a:off x="0" y="451"/>
          <a:ext cx="45875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54ACD-0103-BE41-80B9-E3B5A1CE8A8E}">
      <dsp:nvSpPr>
        <dsp:cNvPr id="0" name=""/>
        <dsp:cNvSpPr/>
      </dsp:nvSpPr>
      <dsp:spPr>
        <a:xfrm>
          <a:off x="0" y="451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High article Count</a:t>
          </a:r>
        </a:p>
      </dsp:txBody>
      <dsp:txXfrm>
        <a:off x="0" y="451"/>
        <a:ext cx="4587596" cy="739128"/>
      </dsp:txXfrm>
    </dsp:sp>
    <dsp:sp modelId="{EFDE3305-9B19-F946-A9BB-1859BAEE2A21}">
      <dsp:nvSpPr>
        <dsp:cNvPr id="0" name=""/>
        <dsp:cNvSpPr/>
      </dsp:nvSpPr>
      <dsp:spPr>
        <a:xfrm>
          <a:off x="0" y="739579"/>
          <a:ext cx="4587596" cy="0"/>
        </a:xfrm>
        <a:prstGeom prst="line">
          <a:avLst/>
        </a:prstGeom>
        <a:solidFill>
          <a:schemeClr val="accent2">
            <a:hueOff val="-332684"/>
            <a:satOff val="2054"/>
            <a:lumOff val="-294"/>
            <a:alphaOff val="0"/>
          </a:schemeClr>
        </a:solidFill>
        <a:ln w="19050" cap="rnd" cmpd="sng" algn="ctr">
          <a:solidFill>
            <a:schemeClr val="accent2">
              <a:hueOff val="-332684"/>
              <a:satOff val="2054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C3E9A-C5BF-8A4C-B6D2-2E855C4377B5}">
      <dsp:nvSpPr>
        <dsp:cNvPr id="0" name=""/>
        <dsp:cNvSpPr/>
      </dsp:nvSpPr>
      <dsp:spPr>
        <a:xfrm>
          <a:off x="0" y="739579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Articles Highest count is for News</a:t>
          </a:r>
        </a:p>
      </dsp:txBody>
      <dsp:txXfrm>
        <a:off x="0" y="739579"/>
        <a:ext cx="4587596" cy="739128"/>
      </dsp:txXfrm>
    </dsp:sp>
    <dsp:sp modelId="{72EABBC9-38FB-564A-8C8D-A505FF354867}">
      <dsp:nvSpPr>
        <dsp:cNvPr id="0" name=""/>
        <dsp:cNvSpPr/>
      </dsp:nvSpPr>
      <dsp:spPr>
        <a:xfrm>
          <a:off x="0" y="1478708"/>
          <a:ext cx="4587596" cy="0"/>
        </a:xfrm>
        <a:prstGeom prst="line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C0501-5E06-9A48-B5B9-A68C07899BAA}">
      <dsp:nvSpPr>
        <dsp:cNvPr id="0" name=""/>
        <dsp:cNvSpPr/>
      </dsp:nvSpPr>
      <dsp:spPr>
        <a:xfrm>
          <a:off x="0" y="1478708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Highest Active Reply Count: New York</a:t>
          </a:r>
        </a:p>
      </dsp:txBody>
      <dsp:txXfrm>
        <a:off x="0" y="1478708"/>
        <a:ext cx="4587596" cy="739128"/>
      </dsp:txXfrm>
    </dsp:sp>
    <dsp:sp modelId="{D0BBEC92-5F91-8948-832D-82D0DDA2F300}">
      <dsp:nvSpPr>
        <dsp:cNvPr id="0" name=""/>
        <dsp:cNvSpPr/>
      </dsp:nvSpPr>
      <dsp:spPr>
        <a:xfrm>
          <a:off x="0" y="2217837"/>
          <a:ext cx="4587596" cy="0"/>
        </a:xfrm>
        <a:prstGeom prst="line">
          <a:avLst/>
        </a:prstGeom>
        <a:solidFill>
          <a:schemeClr val="accent2">
            <a:hueOff val="-998051"/>
            <a:satOff val="6162"/>
            <a:lumOff val="-882"/>
            <a:alphaOff val="0"/>
          </a:schemeClr>
        </a:solidFill>
        <a:ln w="19050" cap="rnd" cmpd="sng" algn="ctr">
          <a:solidFill>
            <a:schemeClr val="accent2">
              <a:hueOff val="-998051"/>
              <a:satOff val="6162"/>
              <a:lumOff val="-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02173-D686-2A4F-9EE7-A359B9B10ADD}">
      <dsp:nvSpPr>
        <dsp:cNvPr id="0" name=""/>
        <dsp:cNvSpPr/>
      </dsp:nvSpPr>
      <dsp:spPr>
        <a:xfrm>
          <a:off x="0" y="2217837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Most</a:t>
          </a:r>
          <a:r>
            <a:rPr lang="en-US" sz="2000" kern="1200" baseline="0"/>
            <a:t> popular author: (in 2017) Nicholas Kristof , Susan </a:t>
          </a:r>
          <a:r>
            <a:rPr lang="en-US" sz="2000" kern="1200" baseline="0" err="1"/>
            <a:t>Chira</a:t>
          </a:r>
          <a:r>
            <a:rPr lang="en-US" sz="2000" kern="1200" baseline="0"/>
            <a:t> (2018)</a:t>
          </a:r>
          <a:endParaRPr lang="en-US" sz="2000" kern="1200"/>
        </a:p>
      </dsp:txBody>
      <dsp:txXfrm>
        <a:off x="0" y="2217837"/>
        <a:ext cx="4587596" cy="739128"/>
      </dsp:txXfrm>
    </dsp:sp>
    <dsp:sp modelId="{631D3403-29BA-784A-8C3C-8536384847F7}">
      <dsp:nvSpPr>
        <dsp:cNvPr id="0" name=""/>
        <dsp:cNvSpPr/>
      </dsp:nvSpPr>
      <dsp:spPr>
        <a:xfrm>
          <a:off x="0" y="2956966"/>
          <a:ext cx="4587596" cy="0"/>
        </a:xfrm>
        <a:prstGeom prst="line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3D180-330B-CA47-98F9-7C382F069947}">
      <dsp:nvSpPr>
        <dsp:cNvPr id="0" name=""/>
        <dsp:cNvSpPr/>
      </dsp:nvSpPr>
      <dsp:spPr>
        <a:xfrm>
          <a:off x="0" y="2956966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Sentiments</a:t>
          </a:r>
        </a:p>
      </dsp:txBody>
      <dsp:txXfrm>
        <a:off x="0" y="2956966"/>
        <a:ext cx="4587596" cy="739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0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6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40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67043" y="1344168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719695" y="2420115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3257" y="219457"/>
            <a:ext cx="628649" cy="575765"/>
          </a:xfrm>
        </p:spPr>
        <p:txBody>
          <a:bodyPr/>
          <a:lstStyle>
            <a:lvl1pPr>
              <a:defRPr sz="2100" b="0" i="0"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38974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725005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7" y="4152499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26665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97562"/>
            <a:ext cx="6619244" cy="1034816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8059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7289579" y="197386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720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721" y="443320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720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5388"/>
            <a:ext cx="6340430" cy="2023687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4329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21124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74801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38444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62974"/>
            <a:ext cx="234687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6" y="2395171"/>
            <a:ext cx="2346876" cy="212512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6"/>
            <a:ext cx="235903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95171"/>
            <a:ext cx="2359035" cy="212512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5025" y="1962975"/>
            <a:ext cx="2370772" cy="43219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5026" y="2395171"/>
            <a:ext cx="2373539" cy="212512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74202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4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1"/>
            <a:ext cx="2287828" cy="6884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9403" y="3399635"/>
            <a:ext cx="2285075" cy="48836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8" y="1952625"/>
            <a:ext cx="2018431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6649" y="3888002"/>
            <a:ext cx="2287829" cy="6322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575" y="3399635"/>
            <a:ext cx="2287829" cy="48836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576" y="3888001"/>
            <a:ext cx="2287828" cy="6322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1115" y="1952625"/>
            <a:ext cx="0" cy="2638196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51429" y="1952625"/>
            <a:ext cx="0" cy="261937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20713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730251"/>
            <a:ext cx="6619245" cy="5302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26091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2567" y="958851"/>
            <a:ext cx="1060450" cy="3561442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5" y="958851"/>
            <a:ext cx="4685660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43130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30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715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42021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954A-481B-C944-91F7-6E16D509B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6FB30-14B1-AD49-8E3E-4155DAF09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D2F94-51CB-0249-83BD-CD29CC25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4D9D3-BED2-654F-A8E9-2346D8F4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0B7B2-92F6-ED42-A863-1122729F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301184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37F0B-0258-A44D-B1BF-819CE046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4BA0-C60F-D84D-AC8E-DF20E7C35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1FB28-5F2D-9A40-A599-C8412153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ADFC5-D3ED-1347-BBC6-88AE9102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88680-DA7C-1D47-ACA9-70C5F2BE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386309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5DAA-724A-AB48-B1FB-207F8528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FCED8-6AAA-A84E-A27B-12FF1D735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CE1C-F00D-2C48-B63A-91945798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FFE23-3A4F-414A-BF59-43074C5D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8135B-1D05-E747-BB7D-6997C224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372045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C185-1EFF-B545-ABD5-C985E8A0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E9E29-4EFC-F14E-8223-7FFC35AB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0C9FC-499E-7144-A67E-90B822C6E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5635-35E1-3246-A5B8-3C022BA9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2A152-2CA8-EA42-987A-0C0329BB3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6F61F-C90F-ED44-982B-5D49F26D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928081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66648-AA5D-724D-88FF-975270A7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23E66-D134-BF47-A836-FBA853676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86AAD-50CE-1243-BA88-69E77F582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FCD2E-AC78-3B46-8B81-8A78EC5B4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20EA7-1037-DF4C-9D03-F0BE4CE53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242FD-2DAB-E147-A009-4051098B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BD3045-95C3-E048-AAD0-9FC39332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3920A6-2643-8A48-9E7B-61F9132A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910866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D71F-7924-E64D-9633-03DA8345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8FA94-4928-164C-B277-0527A98B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90E51-60CD-B845-99C8-60CC34A2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C1768-AEDD-904E-AA14-F8BC8AC6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855144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F57651-F520-F043-85F5-D142837E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6DA23-6342-544A-A515-2829F1CD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9ABB-15A1-A24B-89F7-2586A30C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4940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2F46-E744-8642-AD37-67712E88D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C84B-3A65-9348-B502-B178C6478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2683F-99C0-9D45-9D36-00E5DE3AE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A60A1-8FBA-FA4C-A9BF-8ED45E70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7DD35-5E7B-644E-9DEE-578EC9A9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DA00B-D9CF-2549-BB91-77A6290B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609548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3173-A8A3-F642-8740-89C23210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B0A820-BDDF-0A43-87EA-9DE5490FB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7D0AA-4596-2244-AA1F-F6494DDE0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98862-542C-3F4F-A525-141FCF0AD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9AA36-16BC-114D-8FF7-75746328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36B79-813B-8F4A-AA14-99202CB3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403534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FB89-B156-DF4B-80D1-BEE1CD55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C4EB8-DECC-9444-B47F-640D434AA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E395-C787-B54E-81DF-467881FC2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DD873-3596-D247-9BC3-5DBF79AE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46714-CD53-474D-A518-DD6CB62B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490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8" y="2008234"/>
            <a:ext cx="3263267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69" y="2008234"/>
            <a:ext cx="2816534" cy="1712867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2151131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FE00B2-B66E-C94C-AE13-06549593B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18977-4A9C-A949-916C-7F1049D76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CF1C7-87C8-BA40-8CA7-FDCEDC7E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E5E71-9C3C-8244-8E9F-CD5F247E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83B25-FBF5-C14E-967B-E896EBE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321657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9711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8013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3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7160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380990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5817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60" y="1085850"/>
            <a:ext cx="3892549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171701"/>
            <a:ext cx="2094869" cy="234695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28380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269999"/>
            <a:ext cx="2895195" cy="1301751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02088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5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59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8204" y="479554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269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324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09820-7962-1B40-89D1-B89EA7D6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1B50D-9258-9D49-A600-171650E4A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D8F8D-40B2-C843-A3DB-9E0D26544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E9F7-39B9-5E40-9C05-294DB579A6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63385-E7AC-BC48-9458-9A0ADCE6C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99150-C5B9-3840-BA1B-61241C0F2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82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kaggle.com/aashita/nyt-commen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shradhacsula/5200-proj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C9A8DB82-86DE-41D7-8C3F-BA1F0FE9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AF9E1A7-3690-4A7D-95D4-D376BC58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75DE0DA-CFEB-436E-8059-3F574F9E5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630F0AD-0BEF-4F7E-BBAD-9C4ECF0CD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831102-4F37-4C69-8C56-B1D6A509D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D5BB450-AC20-4CFA-8709-46463BDE7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55A3AE7-B15C-4D81-A4E9-21BC9D301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754B6A71-2AD1-4F45-8D25-82327EFB5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5">
              <a:extLst>
                <a:ext uri="{FF2B5EF4-FFF2-40B4-BE49-F238E27FC236}">
                  <a16:creationId xmlns:a16="http://schemas.microsoft.com/office/drawing/2014/main" id="{14A364F5-69E0-49F9-9E6D-13F16F7FF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07E71549-9386-41C6-B9DE-8F00165FE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4B7C0AF-2DDA-402A-A38E-429A634ED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C9DECE0-DF60-48D3-8609-3B57BC205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duotone>
                <a:schemeClr val="dk2">
                  <a:shade val="62000"/>
                  <a:hueMod val="108000"/>
                  <a:satMod val="164000"/>
                  <a:lumMod val="69000"/>
                </a:schemeClr>
                <a:schemeClr val="dk2">
                  <a:tint val="96000"/>
                  <a:hueMod val="90000"/>
                  <a:satMod val="130000"/>
                  <a:lumMod val="134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Freeform 5">
            <a:extLst>
              <a:ext uri="{FF2B5EF4-FFF2-40B4-BE49-F238E27FC236}">
                <a16:creationId xmlns:a16="http://schemas.microsoft.com/office/drawing/2014/main" id="{A8662D65-524C-4C29-9262-C51E2EF6A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B00FE-8DE6-E845-9776-329789BD2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 t="8084" r="9090" b="16802"/>
          <a:stretch/>
        </p:blipFill>
        <p:spPr>
          <a:xfrm>
            <a:off x="322548" y="352425"/>
            <a:ext cx="8443771" cy="4441824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F623B7-42D0-AD4E-9F9A-E17B23EC3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5049750"/>
              </p:ext>
            </p:extLst>
          </p:nvPr>
        </p:nvGraphicFramePr>
        <p:xfrm>
          <a:off x="866213" y="730251"/>
          <a:ext cx="6958685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2048CA64-9290-42A8-9F4F-75B9F31CA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014318" y="1841465"/>
            <a:ext cx="3536066" cy="473109"/>
          </a:xfrm>
          <a:prstGeom prst="rect">
            <a:avLst/>
          </a:prstGeom>
        </p:spPr>
        <p:txBody>
          <a:bodyPr spcFirstLastPara="1" vert="horz" lIns="91440" tIns="45720" rIns="91440" bIns="45720" numCol="1" rtlCol="0" anchor="ctr" anchorCtr="0">
            <a:normAutofit/>
          </a:bodyPr>
          <a:lstStyle/>
          <a:p>
            <a:pPr lvl="0" defTabSz="457200"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solidFill>
                  <a:schemeClr val="bg1"/>
                </a:solidFill>
              </a:rPr>
              <a:t>CIS5200:03 | Project Group 4</a:t>
            </a:r>
            <a:endParaRPr lang="en-US" sz="105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810E3BC-2686-2448-B175-4FE36EDA1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004139"/>
              </p:ext>
            </p:extLst>
          </p:nvPr>
        </p:nvGraphicFramePr>
        <p:xfrm>
          <a:off x="3734351" y="3287293"/>
          <a:ext cx="6096000" cy="155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3461117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90615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>
                          <a:solidFill>
                            <a:srgbClr val="ACD432"/>
                          </a:solidFill>
                          <a:latin typeface="+mn-lt"/>
                          <a:ea typeface="+mn-ea"/>
                          <a:cs typeface="+mn-cs"/>
                        </a:rPr>
                        <a:t>Guided By: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Prof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Jongwook</a:t>
                      </a: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Woo</a:t>
                      </a: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>
                          <a:solidFill>
                            <a:srgbClr val="ACD432"/>
                          </a:solidFill>
                          <a:latin typeface="+mn-lt"/>
                          <a:ea typeface="+mn-ea"/>
                          <a:cs typeface="+mn-cs"/>
                        </a:rPr>
                        <a:t>Submitted By: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Bita</a:t>
                      </a: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faraji</a:t>
                      </a:r>
                      <a:endParaRPr lang="en-US" sz="1600" b="0" i="0" kern="1200" cap="all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Jay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joshi</a:t>
                      </a:r>
                      <a:endParaRPr lang="en-US" sz="1600" b="0" i="0" kern="1200" cap="all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Shradha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shinde</a:t>
                      </a:r>
                      <a:endParaRPr lang="en-US" sz="1600" b="0" i="0" kern="1200" cap="all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75702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080718"/>
            <a:ext cx="8375585" cy="156698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01060-1335-934E-ABB5-A1549873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3246990"/>
            <a:ext cx="2743200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400"/>
              <a:t>COUNT OF DOCUMENT TYPE/ TYPE OF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46B48-6B4F-4C89-AA51-B0DA6932B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" r="2" b="-151"/>
          <a:stretch/>
        </p:blipFill>
        <p:spPr>
          <a:xfrm>
            <a:off x="352603" y="295024"/>
            <a:ext cx="4114800" cy="2558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DA4FE-C392-4CCA-BC0A-54CE44A9C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 t="1" r="6325" b="-4"/>
          <a:stretch/>
        </p:blipFill>
        <p:spPr>
          <a:xfrm>
            <a:off x="4649165" y="325030"/>
            <a:ext cx="4142232" cy="24987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3600178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6085" y="3860782"/>
            <a:ext cx="1097280" cy="685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19D6-D1D2-9B48-818C-FC52DA9B2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579" y="3246990"/>
            <a:ext cx="4580057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400"/>
              <a:t>Maximum: Article: 4410, 3158</a:t>
            </a:r>
          </a:p>
          <a:p>
            <a:pPr indent="-228600" defTabSz="9144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400"/>
              <a:t>Minimum: Blogpost: 156,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0494C-B745-9148-9524-EB062D0B15BB}"/>
              </a:ext>
            </a:extLst>
          </p:cNvPr>
          <p:cNvSpPr txBox="1"/>
          <p:nvPr/>
        </p:nvSpPr>
        <p:spPr>
          <a:xfrm>
            <a:off x="3771900" y="1428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060-1335-934E-ABB5-A1549873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40116"/>
            <a:ext cx="2743200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400"/>
              <a:t>COUNT OF TYPE OF MATERIAL /ARTICLE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19D6-D1D2-9B48-818C-FC52DA9B2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579" y="440116"/>
            <a:ext cx="4580057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Maximum: News: 2811, 2249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Minimum: Letter: 6,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D8EA5C-548B-4A30-8932-F1EBCE6074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48004" y="2047047"/>
            <a:ext cx="4051798" cy="261289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1B645-2E77-4D83-BDD6-200E8ABA51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649085" y="2048668"/>
            <a:ext cx="4142312" cy="260965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0494C-B745-9148-9524-EB062D0B15BB}"/>
              </a:ext>
            </a:extLst>
          </p:cNvPr>
          <p:cNvSpPr txBox="1"/>
          <p:nvPr/>
        </p:nvSpPr>
        <p:spPr>
          <a:xfrm>
            <a:off x="3771900" y="1428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85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ABDF-D5EF-2948-92F7-CB4E32E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870965"/>
            <a:ext cx="2927588" cy="10019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REPLY COUNT FOR ARTICLE MONTH WISE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46C0D-C45D-564C-9786-7C61516C8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67913"/>
            <a:ext cx="3167407" cy="24054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Highest: March: 1071064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Least: May: 745638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520257-C333-45BB-B828-7F85F97046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45727" y="58473"/>
            <a:ext cx="5377090" cy="4954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6122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4C5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7ABDF-D5EF-2948-92F7-CB4E32E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82" y="1115454"/>
            <a:ext cx="2057400" cy="20574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REPLY COUNT FOR MONTH WISE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3A020-D500-4AA0-BB27-852D10EDF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2" b="-2"/>
          <a:stretch/>
        </p:blipFill>
        <p:spPr>
          <a:xfrm>
            <a:off x="2753528" y="110170"/>
            <a:ext cx="5732673" cy="38650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46C0D-C45D-564C-9786-7C61516C8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0" y="4174432"/>
            <a:ext cx="5391149" cy="8162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Highest: March: 1071064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Least: May: 0</a:t>
            </a:r>
          </a:p>
        </p:txBody>
      </p:sp>
    </p:spTree>
    <p:extLst>
      <p:ext uri="{BB962C8B-B14F-4D97-AF65-F5344CB8AC3E}">
        <p14:creationId xmlns:p14="http://schemas.microsoft.com/office/powerpoint/2010/main" val="2255930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25">
            <a:extLst>
              <a:ext uri="{FF2B5EF4-FFF2-40B4-BE49-F238E27FC236}">
                <a16:creationId xmlns:a16="http://schemas.microsoft.com/office/drawing/2014/main" id="{CD950F15-6D99-47E2-B154-2C00E88EA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14C901-D8C8-4CD1-AAA5-1A817CF01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97C4951-D8F5-46FB-8B71-688125345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6A28D8-A49D-4FCF-A23D-E67EB998D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457A18-54B4-4D19-8822-970FB0CF6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D1E74F-5193-4410-8D57-F2F44EDBC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A60DA7D-DF3C-42E6-B8E7-CA05113A2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49DD32C2-73A0-44F9-A340-1E4DBD521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2" name="Rectangle 34">
            <a:extLst>
              <a:ext uri="{FF2B5EF4-FFF2-40B4-BE49-F238E27FC236}">
                <a16:creationId xmlns:a16="http://schemas.microsoft.com/office/drawing/2014/main" id="{4FE4FEFB-1CF6-42E6-A494-774587540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id="{AE3D5F93-407B-4A83-B789-EDCD47CAB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Oval 38">
            <a:extLst>
              <a:ext uri="{FF2B5EF4-FFF2-40B4-BE49-F238E27FC236}">
                <a16:creationId xmlns:a16="http://schemas.microsoft.com/office/drawing/2014/main" id="{D55A6335-BD60-4A25-B1D3-DAF4D9BCC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00250"/>
            <a:ext cx="3143250" cy="31432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Oval 40">
            <a:extLst>
              <a:ext uri="{FF2B5EF4-FFF2-40B4-BE49-F238E27FC236}">
                <a16:creationId xmlns:a16="http://schemas.microsoft.com/office/drawing/2014/main" id="{6DE6F50A-BF0C-4A8F-9267-E1375CB10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71700"/>
            <a:ext cx="1771650" cy="17716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8">
            <a:extLst>
              <a:ext uri="{FF2B5EF4-FFF2-40B4-BE49-F238E27FC236}">
                <a16:creationId xmlns:a16="http://schemas.microsoft.com/office/drawing/2014/main" id="{0B436B26-7BB1-4BD5-BEA7-B87A2A88C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342900" y="595"/>
            <a:ext cx="8458200" cy="3296859"/>
          </a:xfrm>
          <a:custGeom>
            <a:avLst/>
            <a:gdLst>
              <a:gd name="connsiteX0" fmla="*/ 11277600 w 11277600"/>
              <a:gd name="connsiteY0" fmla="*/ 4395812 h 4395812"/>
              <a:gd name="connsiteX1" fmla="*/ 0 w 11277600"/>
              <a:gd name="connsiteY1" fmla="*/ 4395812 h 4395812"/>
              <a:gd name="connsiteX2" fmla="*/ 0 w 11277600"/>
              <a:gd name="connsiteY2" fmla="*/ 0 h 4395812"/>
              <a:gd name="connsiteX3" fmla="*/ 66675 w 11277600"/>
              <a:gd name="connsiteY3" fmla="*/ 9525 h 4395812"/>
              <a:gd name="connsiteX4" fmla="*/ 261938 w 11277600"/>
              <a:gd name="connsiteY4" fmla="*/ 36513 h 4395812"/>
              <a:gd name="connsiteX5" fmla="*/ 403225 w 11277600"/>
              <a:gd name="connsiteY5" fmla="*/ 55563 h 4395812"/>
              <a:gd name="connsiteX6" fmla="*/ 573088 w 11277600"/>
              <a:gd name="connsiteY6" fmla="*/ 76200 h 4395812"/>
              <a:gd name="connsiteX7" fmla="*/ 773112 w 11277600"/>
              <a:gd name="connsiteY7" fmla="*/ 100013 h 4395812"/>
              <a:gd name="connsiteX8" fmla="*/ 995362 w 11277600"/>
              <a:gd name="connsiteY8" fmla="*/ 125413 h 4395812"/>
              <a:gd name="connsiteX9" fmla="*/ 1246188 w 11277600"/>
              <a:gd name="connsiteY9" fmla="*/ 152400 h 4395812"/>
              <a:gd name="connsiteX10" fmla="*/ 1519238 w 11277600"/>
              <a:gd name="connsiteY10" fmla="*/ 180975 h 4395812"/>
              <a:gd name="connsiteX11" fmla="*/ 1816100 w 11277600"/>
              <a:gd name="connsiteY11" fmla="*/ 209550 h 4395812"/>
              <a:gd name="connsiteX12" fmla="*/ 2132012 w 11277600"/>
              <a:gd name="connsiteY12" fmla="*/ 238125 h 4395812"/>
              <a:gd name="connsiteX13" fmla="*/ 2471738 w 11277600"/>
              <a:gd name="connsiteY13" fmla="*/ 265113 h 4395812"/>
              <a:gd name="connsiteX14" fmla="*/ 2828925 w 11277600"/>
              <a:gd name="connsiteY14" fmla="*/ 290513 h 4395812"/>
              <a:gd name="connsiteX15" fmla="*/ 3205162 w 11277600"/>
              <a:gd name="connsiteY15" fmla="*/ 314325 h 4395812"/>
              <a:gd name="connsiteX16" fmla="*/ 3597275 w 11277600"/>
              <a:gd name="connsiteY16" fmla="*/ 336550 h 4395812"/>
              <a:gd name="connsiteX17" fmla="*/ 4006850 w 11277600"/>
              <a:gd name="connsiteY17" fmla="*/ 357188 h 4395812"/>
              <a:gd name="connsiteX18" fmla="*/ 4216400 w 11277600"/>
              <a:gd name="connsiteY18" fmla="*/ 365125 h 4395812"/>
              <a:gd name="connsiteX19" fmla="*/ 4430713 w 11277600"/>
              <a:gd name="connsiteY19" fmla="*/ 373063 h 4395812"/>
              <a:gd name="connsiteX20" fmla="*/ 4648200 w 11277600"/>
              <a:gd name="connsiteY20" fmla="*/ 381000 h 4395812"/>
              <a:gd name="connsiteX21" fmla="*/ 4867275 w 11277600"/>
              <a:gd name="connsiteY21" fmla="*/ 385763 h 4395812"/>
              <a:gd name="connsiteX22" fmla="*/ 5091113 w 11277600"/>
              <a:gd name="connsiteY22" fmla="*/ 390525 h 4395812"/>
              <a:gd name="connsiteX23" fmla="*/ 5316538 w 11277600"/>
              <a:gd name="connsiteY23" fmla="*/ 395288 h 4395812"/>
              <a:gd name="connsiteX24" fmla="*/ 5546725 w 11277600"/>
              <a:gd name="connsiteY24" fmla="*/ 398463 h 4395812"/>
              <a:gd name="connsiteX25" fmla="*/ 5778500 w 11277600"/>
              <a:gd name="connsiteY25" fmla="*/ 398463 h 4395812"/>
              <a:gd name="connsiteX26" fmla="*/ 6013450 w 11277600"/>
              <a:gd name="connsiteY26" fmla="*/ 400050 h 4395812"/>
              <a:gd name="connsiteX27" fmla="*/ 6249988 w 11277600"/>
              <a:gd name="connsiteY27" fmla="*/ 398463 h 4395812"/>
              <a:gd name="connsiteX28" fmla="*/ 6489700 w 11277600"/>
              <a:gd name="connsiteY28" fmla="*/ 395288 h 4395812"/>
              <a:gd name="connsiteX29" fmla="*/ 6731000 w 11277600"/>
              <a:gd name="connsiteY29" fmla="*/ 392113 h 4395812"/>
              <a:gd name="connsiteX30" fmla="*/ 6973888 w 11277600"/>
              <a:gd name="connsiteY30" fmla="*/ 385763 h 4395812"/>
              <a:gd name="connsiteX31" fmla="*/ 7219950 w 11277600"/>
              <a:gd name="connsiteY31" fmla="*/ 379413 h 4395812"/>
              <a:gd name="connsiteX32" fmla="*/ 7466013 w 11277600"/>
              <a:gd name="connsiteY32" fmla="*/ 371475 h 4395812"/>
              <a:gd name="connsiteX33" fmla="*/ 7713662 w 11277600"/>
              <a:gd name="connsiteY33" fmla="*/ 360363 h 4395812"/>
              <a:gd name="connsiteX34" fmla="*/ 7964487 w 11277600"/>
              <a:gd name="connsiteY34" fmla="*/ 347663 h 4395812"/>
              <a:gd name="connsiteX35" fmla="*/ 8215312 w 11277600"/>
              <a:gd name="connsiteY35" fmla="*/ 334963 h 4395812"/>
              <a:gd name="connsiteX36" fmla="*/ 8467725 w 11277600"/>
              <a:gd name="connsiteY36" fmla="*/ 319088 h 4395812"/>
              <a:gd name="connsiteX37" fmla="*/ 8721725 w 11277600"/>
              <a:gd name="connsiteY37" fmla="*/ 300038 h 4395812"/>
              <a:gd name="connsiteX38" fmla="*/ 8974138 w 11277600"/>
              <a:gd name="connsiteY38" fmla="*/ 280988 h 4395812"/>
              <a:gd name="connsiteX39" fmla="*/ 9229725 w 11277600"/>
              <a:gd name="connsiteY39" fmla="*/ 258763 h 4395812"/>
              <a:gd name="connsiteX40" fmla="*/ 9486900 w 11277600"/>
              <a:gd name="connsiteY40" fmla="*/ 234950 h 4395812"/>
              <a:gd name="connsiteX41" fmla="*/ 9740900 w 11277600"/>
              <a:gd name="connsiteY41" fmla="*/ 209550 h 4395812"/>
              <a:gd name="connsiteX42" fmla="*/ 9998075 w 11277600"/>
              <a:gd name="connsiteY42" fmla="*/ 179388 h 4395812"/>
              <a:gd name="connsiteX43" fmla="*/ 10253662 w 11277600"/>
              <a:gd name="connsiteY43" fmla="*/ 147638 h 4395812"/>
              <a:gd name="connsiteX44" fmla="*/ 10510838 w 11277600"/>
              <a:gd name="connsiteY44" fmla="*/ 115888 h 4395812"/>
              <a:gd name="connsiteX45" fmla="*/ 10766425 w 11277600"/>
              <a:gd name="connsiteY45" fmla="*/ 79375 h 4395812"/>
              <a:gd name="connsiteX46" fmla="*/ 11022012 w 11277600"/>
              <a:gd name="connsiteY46" fmla="*/ 41275 h 4395812"/>
              <a:gd name="connsiteX47" fmla="*/ 11277600 w 11277600"/>
              <a:gd name="connsiteY47" fmla="*/ 1588 h 4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4395812">
                <a:moveTo>
                  <a:pt x="11277600" y="4395812"/>
                </a:moveTo>
                <a:lnTo>
                  <a:pt x="0" y="4395812"/>
                </a:lnTo>
                <a:lnTo>
                  <a:pt x="0" y="0"/>
                </a:lnTo>
                <a:lnTo>
                  <a:pt x="66675" y="9525"/>
                </a:lnTo>
                <a:lnTo>
                  <a:pt x="261938" y="36513"/>
                </a:lnTo>
                <a:lnTo>
                  <a:pt x="403225" y="55563"/>
                </a:lnTo>
                <a:lnTo>
                  <a:pt x="573088" y="76200"/>
                </a:lnTo>
                <a:lnTo>
                  <a:pt x="773112" y="100013"/>
                </a:lnTo>
                <a:lnTo>
                  <a:pt x="995362" y="125413"/>
                </a:lnTo>
                <a:lnTo>
                  <a:pt x="1246188" y="152400"/>
                </a:lnTo>
                <a:lnTo>
                  <a:pt x="1519238" y="180975"/>
                </a:lnTo>
                <a:lnTo>
                  <a:pt x="1816100" y="209550"/>
                </a:lnTo>
                <a:lnTo>
                  <a:pt x="2132012" y="238125"/>
                </a:lnTo>
                <a:lnTo>
                  <a:pt x="2471738" y="265113"/>
                </a:lnTo>
                <a:lnTo>
                  <a:pt x="2828925" y="290513"/>
                </a:lnTo>
                <a:lnTo>
                  <a:pt x="3205162" y="314325"/>
                </a:lnTo>
                <a:lnTo>
                  <a:pt x="3597275" y="336550"/>
                </a:lnTo>
                <a:lnTo>
                  <a:pt x="4006850" y="357188"/>
                </a:lnTo>
                <a:lnTo>
                  <a:pt x="4216400" y="365125"/>
                </a:lnTo>
                <a:lnTo>
                  <a:pt x="4430713" y="373063"/>
                </a:lnTo>
                <a:lnTo>
                  <a:pt x="4648200" y="381000"/>
                </a:lnTo>
                <a:lnTo>
                  <a:pt x="4867275" y="385763"/>
                </a:lnTo>
                <a:lnTo>
                  <a:pt x="5091113" y="390525"/>
                </a:lnTo>
                <a:lnTo>
                  <a:pt x="5316538" y="395288"/>
                </a:lnTo>
                <a:lnTo>
                  <a:pt x="5546725" y="398463"/>
                </a:lnTo>
                <a:lnTo>
                  <a:pt x="5778500" y="398463"/>
                </a:lnTo>
                <a:lnTo>
                  <a:pt x="6013450" y="400050"/>
                </a:lnTo>
                <a:lnTo>
                  <a:pt x="6249988" y="398463"/>
                </a:lnTo>
                <a:lnTo>
                  <a:pt x="6489700" y="395288"/>
                </a:lnTo>
                <a:lnTo>
                  <a:pt x="6731000" y="392113"/>
                </a:lnTo>
                <a:lnTo>
                  <a:pt x="6973888" y="385763"/>
                </a:lnTo>
                <a:lnTo>
                  <a:pt x="7219950" y="379413"/>
                </a:lnTo>
                <a:lnTo>
                  <a:pt x="7466013" y="371475"/>
                </a:lnTo>
                <a:lnTo>
                  <a:pt x="7713662" y="360363"/>
                </a:lnTo>
                <a:lnTo>
                  <a:pt x="7964487" y="347663"/>
                </a:lnTo>
                <a:lnTo>
                  <a:pt x="8215312" y="334963"/>
                </a:lnTo>
                <a:lnTo>
                  <a:pt x="8467725" y="319088"/>
                </a:lnTo>
                <a:lnTo>
                  <a:pt x="8721725" y="300038"/>
                </a:lnTo>
                <a:lnTo>
                  <a:pt x="8974138" y="280988"/>
                </a:lnTo>
                <a:lnTo>
                  <a:pt x="9229725" y="258763"/>
                </a:lnTo>
                <a:lnTo>
                  <a:pt x="9486900" y="234950"/>
                </a:lnTo>
                <a:lnTo>
                  <a:pt x="9740900" y="209550"/>
                </a:lnTo>
                <a:lnTo>
                  <a:pt x="9998075" y="179388"/>
                </a:lnTo>
                <a:lnTo>
                  <a:pt x="10253662" y="147638"/>
                </a:lnTo>
                <a:lnTo>
                  <a:pt x="10510838" y="115888"/>
                </a:lnTo>
                <a:lnTo>
                  <a:pt x="10766425" y="79375"/>
                </a:lnTo>
                <a:lnTo>
                  <a:pt x="11022012" y="41275"/>
                </a:lnTo>
                <a:lnTo>
                  <a:pt x="11277600" y="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EF23D1DD-F2C9-4A12-B3A1-FCF76A5F5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197825" y="2984872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96FDBF96-01FB-4664-9221-0479F5B3D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ACD97-317D-D841-BCEF-FB1FDBF1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82" y="3130550"/>
            <a:ext cx="8169820" cy="1111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</a:pPr>
            <a:r>
              <a:rPr lang="en-US" sz="3400"/>
              <a:t>COUNT OF NEW DESK MONTH WISE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F9931-21FC-4AF5-B5C7-7CC708952D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6323" y="-3610"/>
            <a:ext cx="4074995" cy="2761557"/>
          </a:xfrm>
          <a:prstGeom prst="roundRect">
            <a:avLst>
              <a:gd name="adj" fmla="val 1858"/>
            </a:avLst>
          </a:prstGeom>
          <a:noFill/>
          <a:effectLst/>
        </p:spPr>
      </p:pic>
      <p:sp>
        <p:nvSpPr>
          <p:cNvPr id="59" name="Rectangle 48">
            <a:extLst>
              <a:ext uri="{FF2B5EF4-FFF2-40B4-BE49-F238E27FC236}">
                <a16:creationId xmlns:a16="http://schemas.microsoft.com/office/drawing/2014/main" id="{F57E0296-BEF2-46FB-BDFD-F18965CFE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B8590-03AC-496E-8744-69E87E4B62B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324214" y="10375"/>
            <a:ext cx="4632919" cy="2761557"/>
          </a:xfrm>
          <a:prstGeom prst="roundRect">
            <a:avLst>
              <a:gd name="adj" fmla="val 1858"/>
            </a:avLst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64547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48DB-D8FD-401D-8823-6E34CE40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467CBD-9B55-4E5F-A904-CF2226078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2C3282-2551-4FAA-AC1B-CFD1CD5ED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ACC942-6D3C-495B-B60B-30949B20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78A9D2-5F6C-4713-81BE-622AA90F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351C54-5405-4F62-99E3-5EF95C4D9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1B3571-8123-49C7-9F2B-D456A0432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C0D0C28-E7A7-4597-928A-CED6957CB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24790C8-AE03-4C33-A82A-1A08B76C6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8B324CC-EAEC-45DD-B68E-D973EB0E2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4A2F8CF-7887-423C-917F-1145BF0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EC8E7FCF-9095-4A9E-93A8-D89170DD8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8A4BE-2A5E-45F5-998D-BE0AE6C73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0"/>
            <a:ext cx="9144000" cy="5142310"/>
            <a:chOff x="0" y="1587"/>
            <a:chExt cx="12192000" cy="685641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FC6E5F-27ED-4D52-B7EF-E320B85F5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E02F8FD-F963-4DBD-A3BC-CF97BDB11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7ABF6D8-2DE2-4418-ACA5-D8D27B3A0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BEFB3511-E01A-478A-9AD3-F7CD9E4DB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E9FFC131-E354-415E-954E-B1FD0A5A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6E565DF-7B86-474B-B8AC-91030F86C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4CC3F0-4ACA-8241-88B3-C61F55FA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46" y="741299"/>
            <a:ext cx="3091743" cy="1452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000"/>
              <a:t>NEW DESK BASED ON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F0FF0-1567-0C43-BACF-7E14754F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730" y="2538239"/>
            <a:ext cx="2847152" cy="1452585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00">
              <a:solidFill>
                <a:schemeClr val="bg1"/>
              </a:solidFill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bg1"/>
                </a:solidFill>
              </a:rPr>
              <a:t>Highest: </a:t>
            </a:r>
            <a:r>
              <a:rPr lang="en-US" sz="1600" err="1">
                <a:solidFill>
                  <a:schemeClr val="bg1"/>
                </a:solidFill>
              </a:rPr>
              <a:t>OpEd</a:t>
            </a:r>
            <a:endParaRPr lang="en-US" sz="1600">
              <a:solidFill>
                <a:schemeClr val="bg1"/>
              </a:solidFill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bg1"/>
                </a:solidFill>
              </a:rPr>
              <a:t>Increase in 2018: Business                                         </a:t>
            </a:r>
          </a:p>
          <a:p>
            <a:pPr marL="11430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200">
              <a:solidFill>
                <a:schemeClr val="bg1"/>
              </a:solidFill>
            </a:endParaRPr>
          </a:p>
          <a:p>
            <a:pPr marL="11430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BAA2A8-DFEE-4A19-AB04-EA8F94FCA4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932717" y="2529607"/>
            <a:ext cx="4920114" cy="2531139"/>
          </a:xfrm>
          <a:prstGeom prst="rect">
            <a:avLst/>
          </a:prstGeom>
          <a:noFill/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E014219-6CDC-41FE-B059-D98980F54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CD81A-F0C4-A348-BC2A-DC654E8BF2E8}"/>
              </a:ext>
            </a:extLst>
          </p:cNvPr>
          <p:cNvSpPr txBox="1"/>
          <p:nvPr/>
        </p:nvSpPr>
        <p:spPr>
          <a:xfrm>
            <a:off x="2422358" y="7313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3D427D-F8B2-4C0F-851E-CA4D0D30DA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794837" y="80388"/>
            <a:ext cx="5126626" cy="228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9241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B348DB-D8FD-401D-8823-6E34CE40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467CBD-9B55-4E5F-A904-CF2226078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2C3282-2551-4FAA-AC1B-CFD1CD5ED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ACC942-6D3C-495B-B60B-30949B20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78A9D2-5F6C-4713-81BE-622AA90F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351C54-5405-4F62-99E3-5EF95C4D9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D1B3571-8123-49C7-9F2B-D456A0432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C0D0C28-E7A7-4597-928A-CED6957CB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224790C8-AE03-4C33-A82A-1A08B76C6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58B324CC-EAEC-45DD-B68E-D973EB0E2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4A2F8CF-7887-423C-917F-1145BF0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CC3F0-4ACA-8241-88B3-C61F55FA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4" y="730251"/>
            <a:ext cx="6571060" cy="530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000"/>
              <a:t>SECTION NAME BASED ON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F0FF0-1567-0C43-BACF-7E14754F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501" y="3973622"/>
            <a:ext cx="5472329" cy="12805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sz="1600" err="1"/>
              <a:t>Highest:Politics</a:t>
            </a:r>
            <a:endParaRPr lang="en-US" sz="1600"/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sz="1600"/>
              <a:t>Increase in 2018: Economy                             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929ABD-6153-47F1-8A1A-D62D1D40E0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161" y="1402095"/>
            <a:ext cx="4082620" cy="2778019"/>
          </a:xfrm>
          <a:prstGeom prst="roundRect">
            <a:avLst>
              <a:gd name="adj" fmla="val 1858"/>
            </a:avLst>
          </a:prstGeom>
          <a:noFill/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3E7A5A-3515-465B-9EDF-ED9A799FDE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525302" y="1402095"/>
            <a:ext cx="4450308" cy="2848368"/>
          </a:xfrm>
          <a:prstGeom prst="roundRect">
            <a:avLst>
              <a:gd name="adj" fmla="val 1858"/>
            </a:avLst>
          </a:prstGeom>
          <a:noFill/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CD81A-F0C4-A348-BC2A-DC654E8BF2E8}"/>
              </a:ext>
            </a:extLst>
          </p:cNvPr>
          <p:cNvSpPr txBox="1"/>
          <p:nvPr/>
        </p:nvSpPr>
        <p:spPr>
          <a:xfrm>
            <a:off x="2422358" y="7313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41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A6B06-37BF-43FC-9986-67E89667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32D0FE-76FF-4860-ACE3-458B2BB9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D4D113-E6B9-4BCC-8EE7-ABFD7E942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9219B5-F7D1-4ED7-8DC1-CE442F43E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0E47095-D247-457B-8082-990F3184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DAA052-A50D-47AE-87C9-AAAB2A38F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053F849-6CC2-45B1-B2CA-CCD77F862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86B102DE-9EA5-422F-910A-E4E2F0A59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3D9DFF9-99E4-4FE6-9EAC-F1D7A7DFA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74E240B-0DE4-C849-87C1-818A8EA7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4" y="4275090"/>
            <a:ext cx="6619243" cy="4397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1900"/>
              <a:t> DEGREE OF POLARITY BY MOST POSITIVE HEADLINES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18C91-2FF3-4982-8964-4A7290DC6518}"/>
              </a:ext>
            </a:extLst>
          </p:cNvPr>
          <p:cNvPicPr/>
          <p:nvPr/>
        </p:nvPicPr>
        <p:blipFill rotWithShape="1">
          <a:blip r:embed="rId4"/>
          <a:srcRect t="217" b="1491"/>
          <a:stretch/>
        </p:blipFill>
        <p:spPr>
          <a:xfrm>
            <a:off x="520294" y="428625"/>
            <a:ext cx="8132215" cy="3749237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088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EEA6B06-37BF-43FC-9986-67E89667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32D0FE-76FF-4860-ACE3-458B2BB9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D4D113-E6B9-4BCC-8EE7-ABFD7E942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09219B5-F7D1-4ED7-8DC1-CE442F43E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0E47095-D247-457B-8082-990F3184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DAA052-A50D-47AE-87C9-AAAB2A38F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53F849-6CC2-45B1-B2CA-CCD77F862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6B102DE-9EA5-422F-910A-E4E2F0A59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3D9DFF9-99E4-4FE6-9EAC-F1D7A7DFA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CC3F0-4ACA-8241-88B3-C61F55FA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25" y="4264830"/>
            <a:ext cx="6619243" cy="4397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1900"/>
              <a:t>DEGREE OF POLARITY BY MOST NEGATIVE HEADLINES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BD6FF-FADA-4025-9DBB-EF3057CD0353}"/>
              </a:ext>
            </a:extLst>
          </p:cNvPr>
          <p:cNvPicPr/>
          <p:nvPr/>
        </p:nvPicPr>
        <p:blipFill rotWithShape="1">
          <a:blip r:embed="rId3"/>
          <a:srcRect t="-1" b="1177"/>
          <a:stretch/>
        </p:blipFill>
        <p:spPr>
          <a:xfrm>
            <a:off x="407823" y="380853"/>
            <a:ext cx="8163486" cy="3878987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CD81A-F0C4-A348-BC2A-DC654E8BF2E8}"/>
              </a:ext>
            </a:extLst>
          </p:cNvPr>
          <p:cNvSpPr txBox="1"/>
          <p:nvPr/>
        </p:nvSpPr>
        <p:spPr>
          <a:xfrm>
            <a:off x="2422358" y="7313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57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7419-AE6F-B74D-9AE1-7737BD27D2A9}"/>
              </a:ext>
            </a:extLst>
          </p:cNvPr>
          <p:cNvSpPr txBox="1">
            <a:spLocks/>
          </p:cNvSpPr>
          <p:nvPr/>
        </p:nvSpPr>
        <p:spPr>
          <a:xfrm>
            <a:off x="308610" y="125730"/>
            <a:ext cx="6748493" cy="54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Most Popular Author (2017)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B80E110-EDC1-494A-9E35-1D702133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702049"/>
            <a:ext cx="8835390" cy="43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1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9">
            <a:extLst>
              <a:ext uri="{FF2B5EF4-FFF2-40B4-BE49-F238E27FC236}">
                <a16:creationId xmlns:a16="http://schemas.microsoft.com/office/drawing/2014/main" id="{F212D2F1-3944-4942-A23E-17C20535F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BD51DF-3A5A-455D-A32B-B9EB43BB6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84515A-3472-4B9A-94E5-0C10F2E94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26D553-ECE7-4AA9-884B-0DD8B582B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213F7E-17AD-4118-939D-4918F688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44C32A-36E8-45AB-8FB2-25D57CCE2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226FBE-D2E1-4443-8DDC-B722AA606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62E82E9-3C15-44FB-9474-66002AD62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F9C1B5-D9B1-4257-93F2-70496F754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F015A23-3992-42F6-B909-29DCE7628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0" name="Rectangle 20">
            <a:extLst>
              <a:ext uri="{FF2B5EF4-FFF2-40B4-BE49-F238E27FC236}">
                <a16:creationId xmlns:a16="http://schemas.microsoft.com/office/drawing/2014/main" id="{197C998A-4074-4935-9519-64672208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595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0251B-5D0A-4747-A854-490F510E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4" y="730251"/>
            <a:ext cx="6571060" cy="530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4" name="Text Placeholder 2">
            <a:extLst>
              <a:ext uri="{FF2B5EF4-FFF2-40B4-BE49-F238E27FC236}">
                <a16:creationId xmlns:a16="http://schemas.microsoft.com/office/drawing/2014/main" id="{DD488154-FDE4-408F-A1DC-6B7E6C5403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786550"/>
              </p:ext>
            </p:extLst>
          </p:nvPr>
        </p:nvGraphicFramePr>
        <p:xfrm>
          <a:off x="683046" y="1402978"/>
          <a:ext cx="7755874" cy="3102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4171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B832B0-C169-0945-BB0E-3283A3193A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2886" y="301624"/>
            <a:ext cx="7960994" cy="56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Most Popular Author (2018)</a:t>
            </a:r>
          </a:p>
        </p:txBody>
      </p:sp>
      <p:pic>
        <p:nvPicPr>
          <p:cNvPr id="2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F33678C-E16B-4834-B9DB-DD7ACDFE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9" y="897279"/>
            <a:ext cx="8778796" cy="373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43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9674B87-B7AA-4FDD-B75B-0E6F82BF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50271"/>
            <a:chOff x="0" y="-2373"/>
            <a:chExt cx="12192000" cy="68670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79CFA5-3E2E-44AE-8901-888F319BB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7043B-4282-450D-A595-165512D91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3ECCE6B-7124-49F7-A9F7-846F18D23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B22195-E753-4CEB-9376-1E4C70F9D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321F675-966F-4F38-9E8C-EF813E7B0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C1E1FED-8209-4304-BD7B-1E364C44A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77DFC8-AD0F-4293-A5B0-A4B35B41D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A536217-7B6F-4117-90B1-9D52A5791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1FF4C96-6962-4FEB-8800-B664A2ACC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309CC5A8-B34F-420B-82A5-2B885B247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87494F-6054-E34D-8EB7-2CCA3CFC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1"/>
            <a:ext cx="2350294" cy="7651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REPLY COUNT BY USER LOCATION FOR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4D91-2F54-274A-8BA5-FA653E787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6" y="1590675"/>
            <a:ext cx="2350294" cy="29241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NY: 30,638</a:t>
            </a:r>
          </a:p>
          <a:p>
            <a:r>
              <a:rPr lang="en-US">
                <a:solidFill>
                  <a:schemeClr val="bg1"/>
                </a:solidFill>
              </a:rPr>
              <a:t>Cal: 15,273</a:t>
            </a:r>
          </a:p>
          <a:p>
            <a:r>
              <a:rPr lang="en-US">
                <a:solidFill>
                  <a:schemeClr val="bg1"/>
                </a:solidFill>
              </a:rPr>
              <a:t>Chicago: 12271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E07BC7-FAEA-458C-90C9-A68082FBB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E48B9-B5EF-254C-AABF-0809C11723C1}"/>
              </a:ext>
            </a:extLst>
          </p:cNvPr>
          <p:cNvPicPr/>
          <p:nvPr/>
        </p:nvPicPr>
        <p:blipFill rotWithShape="1">
          <a:blip r:embed="rId3"/>
          <a:srcRect l="-812" r="2131" b="-2"/>
          <a:stretch/>
        </p:blipFill>
        <p:spPr>
          <a:xfrm>
            <a:off x="3733143" y="368773"/>
            <a:ext cx="5256170" cy="4351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AD45D-9175-2D4F-99FB-9DADA4C30502}"/>
              </a:ext>
            </a:extLst>
          </p:cNvPr>
          <p:cNvSpPr txBox="1"/>
          <p:nvPr/>
        </p:nvSpPr>
        <p:spPr>
          <a:xfrm>
            <a:off x="3901324" y="422910"/>
            <a:ext cx="145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71111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Tour 1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27EA049C-E816-B441-AC44-44EE9E76844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>
                  <p14:fade in="3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995" y="0"/>
            <a:ext cx="9144000" cy="5144740"/>
          </a:xfr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130A7-4A04-0644-9EAA-5AC27BFE6D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570663" cy="5302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Video (2017) _ Auto play Mode</a:t>
            </a:r>
          </a:p>
        </p:txBody>
      </p:sp>
    </p:spTree>
    <p:extLst>
      <p:ext uri="{BB962C8B-B14F-4D97-AF65-F5344CB8AC3E}">
        <p14:creationId xmlns:p14="http://schemas.microsoft.com/office/powerpoint/2010/main" val="29579225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770"/>
            <a:ext cx="9144000" cy="5150271"/>
            <a:chOff x="0" y="-2373"/>
            <a:chExt cx="12192000" cy="68670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FB05EE63-5F95-344E-99D8-C6C0B379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1"/>
            <a:ext cx="2350294" cy="7651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REPLY COUNT BY USER LOCATION FOR 2018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9A8B5C-5685-2B4B-ACF9-601EB394A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6" y="1590675"/>
            <a:ext cx="2350294" cy="29241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NY: 13990</a:t>
            </a:r>
          </a:p>
          <a:p>
            <a:r>
              <a:rPr lang="en-US">
                <a:solidFill>
                  <a:schemeClr val="bg1"/>
                </a:solidFill>
              </a:rPr>
              <a:t>Cal: 4251</a:t>
            </a:r>
          </a:p>
          <a:p>
            <a:r>
              <a:rPr lang="en-US">
                <a:solidFill>
                  <a:schemeClr val="bg1"/>
                </a:solidFill>
              </a:rPr>
              <a:t>Chicago: 3126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75C2E-B877-4DAD-9C1F-9C7F2E113A38}"/>
              </a:ext>
            </a:extLst>
          </p:cNvPr>
          <p:cNvPicPr/>
          <p:nvPr/>
        </p:nvPicPr>
        <p:blipFill rotWithShape="1">
          <a:blip r:embed="rId3"/>
          <a:srcRect b="2319"/>
          <a:stretch/>
        </p:blipFill>
        <p:spPr>
          <a:xfrm>
            <a:off x="3656844" y="319915"/>
            <a:ext cx="5372856" cy="44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2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Tour 1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27EA049C-E816-B441-AC44-44EE9E76844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>
                  <p14:fade in="3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268" y="0"/>
            <a:ext cx="9144000" cy="5144740"/>
          </a:xfr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130A7-4A04-0644-9EAA-5AC27BFE6D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570663" cy="5302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Video (2018) _ Auto play Mode</a:t>
            </a:r>
          </a:p>
        </p:txBody>
      </p:sp>
    </p:spTree>
    <p:extLst>
      <p:ext uri="{BB962C8B-B14F-4D97-AF65-F5344CB8AC3E}">
        <p14:creationId xmlns:p14="http://schemas.microsoft.com/office/powerpoint/2010/main" val="187944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212D2F1-3944-4942-A23E-17C20535F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BD51DF-3A5A-455D-A32B-B9EB43BB6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84515A-3472-4B9A-94E5-0C10F2E94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26D553-ECE7-4AA9-884B-0DD8B582B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213F7E-17AD-4118-939D-4918F688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44C32A-36E8-45AB-8FB2-25D57CCE2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226FBE-D2E1-4443-8DDC-B722AA606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62E82E9-3C15-44FB-9474-66002AD62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F9C1B5-D9B1-4257-93F2-70496F754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F015A23-3992-42F6-B909-29DCE7628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C998A-4074-4935-9519-64672208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AF1E58-D170-4EF3-8E1A-992DA368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ACCB19-3F29-416E-BD93-24BDDE37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00250"/>
            <a:ext cx="3143250" cy="31432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C41423-F9F7-4333-A541-61582D3D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71700"/>
            <a:ext cx="1771650" cy="17716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A66DA090-6BD9-45CC-B782-02767069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2355364" y="1369559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F93AF-9489-4B8A-AA6B-1B00D3CA6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285059" y="301623"/>
            <a:ext cx="4541439" cy="45402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2F459F0B-865B-481D-9AC3-15C76A336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672033" y="2101291"/>
            <a:ext cx="4540253" cy="940919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61CDB3A6-B686-4E1D-AD52-3DC038A45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60132-136C-0B43-896B-1A1E1E6B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0"/>
            <a:ext cx="2206657" cy="36253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500">
                <a:solidFill>
                  <a:srgbClr val="EBEBEB"/>
                </a:solidFill>
              </a:rPr>
              <a:t>LIMITATIONS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38E400-4F30-481D-A5DC-5AA21A2C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CC1092E-6F83-47CB-9C80-4A0FB75B8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475219"/>
              </p:ext>
            </p:extLst>
          </p:nvPr>
        </p:nvGraphicFramePr>
        <p:xfrm>
          <a:off x="3895725" y="606028"/>
          <a:ext cx="4793456" cy="3935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86949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212D2F1-3944-4942-A23E-17C20535F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BD51DF-3A5A-455D-A32B-B9EB43BB6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84515A-3472-4B9A-94E5-0C10F2E94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26D553-ECE7-4AA9-884B-0DD8B582B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213F7E-17AD-4118-939D-4918F688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44C32A-36E8-45AB-8FB2-25D57CCE2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226FBE-D2E1-4443-8DDC-B722AA606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62E82E9-3C15-44FB-9474-66002AD62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F9C1B5-D9B1-4257-93F2-70496F754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F015A23-3992-42F6-B909-29DCE7628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C998A-4074-4935-9519-64672208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DD88FE-01A0-4F04-99DC-2B1140F59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2E9868-C728-43FF-95CC-38902E514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257282" y="301623"/>
            <a:ext cx="5053994" cy="45402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2A5749-6A2A-4FAF-824E-16E9569B9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96398" y="2000250"/>
            <a:ext cx="3143250" cy="31432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A2615BF4-8323-4853-9A41-09C4DFBC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4766417" y="1369559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E68B4297-39F1-4DD7-A4EF-8E4E5011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384051" y="2101291"/>
            <a:ext cx="4540253" cy="940919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DFAF1DD-0169-4D59-8646-8EFAD90F4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64136" y="2171700"/>
            <a:ext cx="1771650" cy="17716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45D7473-2985-4534-8629-4C76A563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2003A-6BF3-3044-8B40-55F9909D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429" y="730250"/>
            <a:ext cx="2206657" cy="36253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300">
                <a:solidFill>
                  <a:srgbClr val="EBEBEB"/>
                </a:solidFill>
              </a:rPr>
              <a:t>CONCLUSION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8277BD-4019-4E99-866A-1EA4007EC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5121CD4-1875-41F5-8C46-EEC3C9672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986112"/>
              </p:ext>
            </p:extLst>
          </p:nvPr>
        </p:nvGraphicFramePr>
        <p:xfrm>
          <a:off x="723680" y="730250"/>
          <a:ext cx="4587596" cy="3696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4953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F5F21-3253-8448-B1BF-8F55F76576A1}"/>
              </a:ext>
            </a:extLst>
          </p:cNvPr>
          <p:cNvSpPr txBox="1"/>
          <p:nvPr/>
        </p:nvSpPr>
        <p:spPr>
          <a:xfrm>
            <a:off x="3956118" y="857250"/>
            <a:ext cx="4701185" cy="23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3" name="Graphic 2" descr="Questions">
            <a:extLst>
              <a:ext uri="{FF2B5EF4-FFF2-40B4-BE49-F238E27FC236}">
                <a16:creationId xmlns:a16="http://schemas.microsoft.com/office/drawing/2014/main" id="{D2483062-0B9A-9141-84A6-6E2DA9A84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323" y="1246433"/>
            <a:ext cx="2648296" cy="264829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015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F5F21-3253-8448-B1BF-8F55F76576A1}"/>
              </a:ext>
            </a:extLst>
          </p:cNvPr>
          <p:cNvSpPr txBox="1"/>
          <p:nvPr/>
        </p:nvSpPr>
        <p:spPr>
          <a:xfrm>
            <a:off x="5058696" y="730045"/>
            <a:ext cx="3598607" cy="2566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4" name="Graphic 3" descr="Handshake">
            <a:extLst>
              <a:ext uri="{FF2B5EF4-FFF2-40B4-BE49-F238E27FC236}">
                <a16:creationId xmlns:a16="http://schemas.microsoft.com/office/drawing/2014/main" id="{CD75B508-D253-E446-A9D4-3450E6591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377" y="834797"/>
            <a:ext cx="3471568" cy="347156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2825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3154" y="350547"/>
            <a:ext cx="521872" cy="44393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  <a:noFill/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390BAE-FBC8-114A-9C95-96258941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24" y="615821"/>
            <a:ext cx="6922639" cy="802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/>
            <a:r>
              <a:rPr lang="en-US" sz="36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09A2DA-36C4-644D-8F80-EB1097541FE8}"/>
              </a:ext>
            </a:extLst>
          </p:cNvPr>
          <p:cNvSpPr/>
          <p:nvPr/>
        </p:nvSpPr>
        <p:spPr>
          <a:xfrm>
            <a:off x="846124" y="1316386"/>
            <a:ext cx="5733880" cy="29663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most used Document Type and Type of Material.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most Popular Author for the Articles.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sentiments of people based on positive negative comments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the recommendation's, news desk, reply, document type counts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the highest reply count based on user location.</a:t>
            </a:r>
          </a:p>
        </p:txBody>
      </p:sp>
    </p:spTree>
    <p:extLst>
      <p:ext uri="{BB962C8B-B14F-4D97-AF65-F5344CB8AC3E}">
        <p14:creationId xmlns:p14="http://schemas.microsoft.com/office/powerpoint/2010/main" val="12738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D9464E-E5B9-40C0-B738-67C266F5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187" y="355308"/>
            <a:ext cx="8420318" cy="4427122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CCD7EA2-2557-4E49-9B59-9C028EF18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2" y="355309"/>
            <a:ext cx="3126513" cy="44271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DAFB1-181F-274C-8843-778D008E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291" y="881856"/>
            <a:ext cx="2165473" cy="33797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400">
                <a:solidFill>
                  <a:srgbClr val="EBEBEB"/>
                </a:solidFill>
              </a:rPr>
              <a:t>ABOUT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84F8D-4DB6-9848-86EC-70AA6F281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496" y="881856"/>
            <a:ext cx="5184626" cy="3523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defTabSz="457200">
              <a:spcBef>
                <a:spcPts val="1000"/>
              </a:spcBef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</a:rPr>
              <a:t>Dataset URL: </a:t>
            </a:r>
            <a:r>
              <a:rPr lang="en-US" sz="1600">
                <a:solidFill>
                  <a:srgbClr val="FFFFFF"/>
                </a:solidFill>
                <a:hlinkClick r:id="rId4"/>
              </a:rPr>
              <a:t>https://www.kaggle.com/aashita/nyt-comments</a:t>
            </a:r>
            <a:endParaRPr lang="en-US" sz="1600">
              <a:solidFill>
                <a:srgbClr val="FFFFFF"/>
              </a:solidFill>
            </a:endParaRPr>
          </a:p>
          <a:p>
            <a:pPr defTabSz="457200">
              <a:spcBef>
                <a:spcPts val="1000"/>
              </a:spcBef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</a:rPr>
              <a:t>      Comments, Articles | 2017,2018 | Jan-May</a:t>
            </a:r>
          </a:p>
          <a:p>
            <a:pPr lvl="2" defTabSz="457200">
              <a:spcBef>
                <a:spcPts val="1000"/>
              </a:spcBef>
            </a:pPr>
            <a:r>
              <a:rPr lang="en-US" sz="1450">
                <a:solidFill>
                  <a:srgbClr val="FFFFFF"/>
                </a:solidFill>
              </a:rPr>
              <a:t>Columns: Reply count, Comments, Month,                          User location, Article Word Count</a:t>
            </a:r>
          </a:p>
          <a:p>
            <a:pPr marL="457200" indent="-457200" defTabSz="457200">
              <a:spcBef>
                <a:spcPts val="1000"/>
              </a:spcBef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</a:rPr>
              <a:t>Dataset Size: 1.5 GB</a:t>
            </a:r>
          </a:p>
          <a:p>
            <a:pPr defTabSz="457200">
              <a:spcBef>
                <a:spcPts val="1000"/>
              </a:spcBef>
              <a:buFont typeface="Wingdings 3" charset="2"/>
              <a:buChar char=""/>
            </a:pPr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3155" y="355310"/>
            <a:ext cx="514350" cy="44271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5971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9">
            <a:extLst>
              <a:ext uri="{FF2B5EF4-FFF2-40B4-BE49-F238E27FC236}">
                <a16:creationId xmlns:a16="http://schemas.microsoft.com/office/drawing/2014/main" id="{F212D2F1-3944-4942-A23E-17C20535F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BD51DF-3A5A-455D-A32B-B9EB43BB6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84515A-3472-4B9A-94E5-0C10F2E94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26D553-ECE7-4AA9-884B-0DD8B582B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213F7E-17AD-4118-939D-4918F688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44C32A-36E8-45AB-8FB2-25D57CCE2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226FBE-D2E1-4443-8DDC-B722AA606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62E82E9-3C15-44FB-9474-66002AD62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F9C1B5-D9B1-4257-93F2-70496F754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F015A23-3992-42F6-B909-29DCE7628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C998A-4074-4935-9519-64672208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595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EA762-30BD-8840-88DA-0558A269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4" y="730251"/>
            <a:ext cx="6571060" cy="530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TECHNICAL SPECIFICATON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0" name="Text Placeholder 2">
            <a:extLst>
              <a:ext uri="{FF2B5EF4-FFF2-40B4-BE49-F238E27FC236}">
                <a16:creationId xmlns:a16="http://schemas.microsoft.com/office/drawing/2014/main" id="{EA6A5754-85C0-47E5-A22A-463EB915B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867230"/>
              </p:ext>
            </p:extLst>
          </p:nvPr>
        </p:nvGraphicFramePr>
        <p:xfrm>
          <a:off x="965200" y="1743075"/>
          <a:ext cx="7219037" cy="2567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842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71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4" name="Rectangle 80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000EB-2EA0-9F4F-93A0-7A55EE4B6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18" y="857250"/>
            <a:ext cx="4701185" cy="2350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48" name="Graphic 47" descr="Flowchart">
            <a:extLst>
              <a:ext uri="{FF2B5EF4-FFF2-40B4-BE49-F238E27FC236}">
                <a16:creationId xmlns:a16="http://schemas.microsoft.com/office/drawing/2014/main" id="{A7757AC6-1249-444A-BAA5-B272DACAD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323" y="1246433"/>
            <a:ext cx="2648296" cy="264829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76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99ED85E-4AF7-F94D-BA0E-0DDE6D933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690247"/>
              </p:ext>
            </p:extLst>
          </p:nvPr>
        </p:nvGraphicFramePr>
        <p:xfrm>
          <a:off x="1524000" y="401389"/>
          <a:ext cx="6463229" cy="4340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DE22B32-3E3C-FB48-93F1-CCDC04316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745" y="4181075"/>
            <a:ext cx="998509" cy="5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DD4F-B199-104B-9132-53677600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54" y="249245"/>
            <a:ext cx="6619244" cy="1034816"/>
          </a:xfrm>
        </p:spPr>
        <p:txBody>
          <a:bodyPr/>
          <a:lstStyle/>
          <a:p>
            <a:r>
              <a:rPr lang="en-US"/>
              <a:t>ARCHITECTURE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E04895A9-18A8-6547-A9CD-049A1B99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4" y="1623324"/>
            <a:ext cx="1650320" cy="9549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5DDBC-91DD-8241-8D28-DEE7FC3363D0}"/>
              </a:ext>
            </a:extLst>
          </p:cNvPr>
          <p:cNvSpPr txBox="1"/>
          <p:nvPr/>
        </p:nvSpPr>
        <p:spPr>
          <a:xfrm>
            <a:off x="2085161" y="1686019"/>
            <a:ext cx="6160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err="1">
                <a:solidFill>
                  <a:schemeClr val="bg1"/>
                </a:solidFill>
              </a:rPr>
              <a:t>wget</a:t>
            </a:r>
            <a:r>
              <a:rPr lang="en-IN" sz="1000">
                <a:solidFill>
                  <a:schemeClr val="bg1"/>
                </a:solidFill>
              </a:rPr>
              <a:t> https://raw.githubusercontent.com/shradhacsula/Data-Project/master/ArticleYear2017.txt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da-DK" sz="1000">
                <a:solidFill>
                  <a:schemeClr val="bg1"/>
                </a:solidFill>
              </a:rPr>
              <a:t>wget https://raw.githubusercontent.com/shradhacsula/Data-Project/master/ArticleYear2018.txt</a:t>
            </a:r>
            <a:endParaRPr lang="da" sz="100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843429-57FC-8547-B59F-9CCF7817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1" y="2578321"/>
            <a:ext cx="1650320" cy="113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3D513-8022-C346-9C9C-00721B9B4370}"/>
              </a:ext>
            </a:extLst>
          </p:cNvPr>
          <p:cNvSpPr txBox="1"/>
          <p:nvPr/>
        </p:nvSpPr>
        <p:spPr>
          <a:xfrm>
            <a:off x="2151048" y="2799577"/>
            <a:ext cx="220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winscp</a:t>
            </a:r>
            <a:r>
              <a:rPr lang="en-US" sz="1000"/>
              <a:t> commentyear2017</a:t>
            </a:r>
          </a:p>
          <a:p>
            <a:r>
              <a:rPr lang="en-US" sz="1000" err="1"/>
              <a:t>Winscp</a:t>
            </a:r>
            <a:r>
              <a:rPr lang="en-US" sz="1000"/>
              <a:t> comment year 2018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D5A0F5F7-D0DA-D840-B33C-3AE12CE79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285" y="3533318"/>
            <a:ext cx="1939657" cy="1939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E62A47-5376-E945-9664-8384B75A883F}"/>
              </a:ext>
            </a:extLst>
          </p:cNvPr>
          <p:cNvSpPr txBox="1"/>
          <p:nvPr/>
        </p:nvSpPr>
        <p:spPr>
          <a:xfrm>
            <a:off x="2277391" y="3928158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highlight>
                  <a:srgbClr val="FFFF00"/>
                </a:highlight>
              </a:rPr>
              <a:t>ssh</a:t>
            </a:r>
            <a:r>
              <a:rPr lang="en-US">
                <a:highlight>
                  <a:srgbClr val="FFFF00"/>
                </a:highlight>
              </a:rPr>
              <a:t> sshinde6@34.221.40.43</a:t>
            </a:r>
          </a:p>
        </p:txBody>
      </p:sp>
      <p:pic>
        <p:nvPicPr>
          <p:cNvPr id="13" name="Picture 12" descr="Cloudera cluster with 6 nodes and 1 master(HDFS MapReduse) | Unixmen">
            <a:extLst>
              <a:ext uri="{FF2B5EF4-FFF2-40B4-BE49-F238E27FC236}">
                <a16:creationId xmlns:a16="http://schemas.microsoft.com/office/drawing/2014/main" id="{74CD625A-1F2B-5C45-804B-9CAC4F02DA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37" y="2738559"/>
            <a:ext cx="2771802" cy="1956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27F82F41-E99E-C74A-957D-0ADF96872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964856" y="4127316"/>
            <a:ext cx="360634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9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A6B06-37BF-43FC-9986-67E89667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32D0FE-76FF-4860-ACE3-458B2BB9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5D4D113-E6B9-4BCC-8EE7-ABFD7E942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9219B5-F7D1-4ED7-8DC1-CE442F43E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E47095-D247-457B-8082-990F3184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2DAA052-A50D-47AE-87C9-AAAB2A38F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053F849-6CC2-45B1-B2CA-CCD77F862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6B102DE-9EA5-422F-910A-E4E2F0A59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3D9DFF9-99E4-4FE6-9EAC-F1D7A7DFA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595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8E760-59C5-9D47-80EA-DF06D90C7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4742" b="1818"/>
          <a:stretch/>
        </p:blipFill>
        <p:spPr>
          <a:xfrm>
            <a:off x="355599" y="355599"/>
            <a:ext cx="8432801" cy="443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FC13F-8C5D-B14F-A253-F3ACC047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91" y="2647397"/>
            <a:ext cx="8215709" cy="20082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lnSpc>
                <a:spcPct val="900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hlinkClick r:id="rId4"/>
              </a:rPr>
              <a:t>https://github.com/shradhacsula/5200-project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2462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28</Slides>
  <Notes>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Ion Boardroom</vt:lpstr>
      <vt:lpstr>Office Theme</vt:lpstr>
      <vt:lpstr>PowerPoint Presentation</vt:lpstr>
      <vt:lpstr>INTRODUCTION</vt:lpstr>
      <vt:lpstr>GOALS</vt:lpstr>
      <vt:lpstr>ABOUT DATASET</vt:lpstr>
      <vt:lpstr>TECHNICAL SPECIFICATON</vt:lpstr>
      <vt:lpstr>FLOW CHART</vt:lpstr>
      <vt:lpstr>PowerPoint Presentation</vt:lpstr>
      <vt:lpstr>ARCHITECTURE</vt:lpstr>
      <vt:lpstr>https://github.com/shradhacsula/5200-project</vt:lpstr>
      <vt:lpstr>COUNT OF DOCUMENT TYPE/ TYPE OF MATERIAL</vt:lpstr>
      <vt:lpstr>COUNT OF TYPE OF MATERIAL /ARTICLE</vt:lpstr>
      <vt:lpstr>REPLY COUNT FOR ARTICLE MONTH WISE</vt:lpstr>
      <vt:lpstr>REPLY COUNT FOR MONTH WISE</vt:lpstr>
      <vt:lpstr>COUNT OF NEW DESK MONTH WISE</vt:lpstr>
      <vt:lpstr>NEW DESK BASED ON RECOMMENDATIONS</vt:lpstr>
      <vt:lpstr>SECTION NAME BASED ON RECOMMENDATIONS</vt:lpstr>
      <vt:lpstr> DEGREE OF POLARITY BY MOST POSITIVE HEADLINES</vt:lpstr>
      <vt:lpstr>DEGREE OF POLARITY BY MOST NEGATIVE HEADLINES</vt:lpstr>
      <vt:lpstr>PowerPoint Presentation</vt:lpstr>
      <vt:lpstr>Most Popular Author (2018)</vt:lpstr>
      <vt:lpstr>REPLY COUNT BY USER LOCATION FOR 2017</vt:lpstr>
      <vt:lpstr>Video (2017) _ Auto play Mode</vt:lpstr>
      <vt:lpstr>REPLY COUNT BY USER LOCATION FOR 2018</vt:lpstr>
      <vt:lpstr>Video (2018) _ Auto play Mode</vt:lpstr>
      <vt:lpstr>LIMITATIONS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Joshi, Jay V</dc:creator>
  <cp:revision>3</cp:revision>
  <dcterms:created xsi:type="dcterms:W3CDTF">2019-12-09T23:58:02Z</dcterms:created>
  <dcterms:modified xsi:type="dcterms:W3CDTF">2019-12-10T00:38:46Z</dcterms:modified>
</cp:coreProperties>
</file>